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6"/>
  </p:notesMasterIdLst>
  <p:sldIdLst>
    <p:sldId id="433" r:id="rId2"/>
    <p:sldId id="365" r:id="rId3"/>
    <p:sldId id="432" r:id="rId4"/>
    <p:sldId id="431" r:id="rId5"/>
    <p:sldId id="425" r:id="rId6"/>
    <p:sldId id="426" r:id="rId7"/>
    <p:sldId id="427" r:id="rId8"/>
    <p:sldId id="429" r:id="rId9"/>
    <p:sldId id="411" r:id="rId10"/>
    <p:sldId id="415" r:id="rId11"/>
    <p:sldId id="407" r:id="rId12"/>
    <p:sldId id="419" r:id="rId13"/>
    <p:sldId id="354" r:id="rId14"/>
    <p:sldId id="434" r:id="rId15"/>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0464805-AEB6-422F-8624-FCD4C1153E5C}" v="1" dt="2018-07-16T17:54:25.35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170" autoAdjust="0"/>
    <p:restoredTop sz="90621" autoAdjust="0"/>
  </p:normalViewPr>
  <p:slideViewPr>
    <p:cSldViewPr>
      <p:cViewPr varScale="1">
        <p:scale>
          <a:sx n="84" d="100"/>
          <a:sy n="84" d="100"/>
        </p:scale>
        <p:origin x="1728" y="72"/>
      </p:cViewPr>
      <p:guideLst>
        <p:guide orient="horz" pos="2160"/>
        <p:guide pos="2880"/>
      </p:guideLst>
    </p:cSldViewPr>
  </p:slideViewPr>
  <p:outlineViewPr>
    <p:cViewPr>
      <p:scale>
        <a:sx n="33" d="100"/>
        <a:sy n="33" d="100"/>
      </p:scale>
      <p:origin x="0" y="14628"/>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86" d="100"/>
          <a:sy n="86" d="100"/>
        </p:scale>
        <p:origin x="-1926" y="-84"/>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21" Type="http://schemas.microsoft.com/office/2015/10/relationships/revisionInfo" Target="revisionInfo.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8C0E181B-EED3-494D-AA4D-2E32B665A8EC}" type="datetimeFigureOut">
              <a:rPr lang="en-US" smtClean="0"/>
              <a:pPr/>
              <a:t>7/16/2018</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B94C577E-C261-41B5-B8EF-2ED0F9DE7377}" type="slidenum">
              <a:rPr lang="en-US" smtClean="0"/>
              <a:pPr/>
              <a:t>‹#›</a:t>
            </a:fld>
            <a:endParaRPr lang="en-US" dirty="0"/>
          </a:p>
        </p:txBody>
      </p:sp>
    </p:spTree>
    <p:extLst>
      <p:ext uri="{BB962C8B-B14F-4D97-AF65-F5344CB8AC3E}">
        <p14:creationId xmlns:p14="http://schemas.microsoft.com/office/powerpoint/2010/main" val="237075153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94C577E-C261-41B5-B8EF-2ED0F9DE7377}" type="slidenum">
              <a:rPr lang="en-US" smtClean="0"/>
              <a:pPr/>
              <a:t>2</a:t>
            </a:fld>
            <a:endParaRPr lang="en-US" dirty="0"/>
          </a:p>
        </p:txBody>
      </p:sp>
    </p:spTree>
    <p:extLst>
      <p:ext uri="{BB962C8B-B14F-4D97-AF65-F5344CB8AC3E}">
        <p14:creationId xmlns:p14="http://schemas.microsoft.com/office/powerpoint/2010/main" val="310976991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9144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130300" y="2404534"/>
            <a:ext cx="5825202" cy="1646302"/>
          </a:xfrm>
        </p:spPr>
        <p:txBody>
          <a:bodyPr anchor="b">
            <a:noAutofit/>
          </a:bodyPr>
          <a:lstStyle>
            <a:lvl1pPr algn="r">
              <a:defRPr sz="405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130300" y="4050834"/>
            <a:ext cx="5825202" cy="1096899"/>
          </a:xfrm>
        </p:spPr>
        <p:txBody>
          <a:bodyPr anchor="t"/>
          <a:lstStyle>
            <a:lvl1pPr marL="0" indent="0" algn="r">
              <a:buNone/>
              <a:defRPr>
                <a:solidFill>
                  <a:schemeClr val="tx1">
                    <a:lumMod val="50000"/>
                    <a:lumOff val="50000"/>
                  </a:schemeClr>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2CD8AEE3-7CF1-44D9-BFAB-46E5FBF10A96}" type="datetime1">
              <a:rPr lang="en-US" smtClean="0"/>
              <a:pPr/>
              <a:t>7/16/2018</a:t>
            </a:fld>
            <a:endParaRPr lang="en-US" dirty="0"/>
          </a:p>
        </p:txBody>
      </p:sp>
      <p:sp>
        <p:nvSpPr>
          <p:cNvPr id="5" name="Footer Placeholder 4"/>
          <p:cNvSpPr>
            <a:spLocks noGrp="1"/>
          </p:cNvSpPr>
          <p:nvPr>
            <p:ph type="ftr" sz="quarter" idx="11"/>
          </p:nvPr>
        </p:nvSpPr>
        <p:spPr/>
        <p:txBody>
          <a:bodyPr/>
          <a:lstStyle/>
          <a:p>
            <a:r>
              <a:rPr lang="en-US"/>
              <a:t>http://www.fhcsp.com/pdf/Foreclosure_Diversion_Initial_Report.pdf</a:t>
            </a:r>
            <a:endParaRPr lang="en-US" dirty="0"/>
          </a:p>
        </p:txBody>
      </p:sp>
      <p:sp>
        <p:nvSpPr>
          <p:cNvPr id="6" name="Slide Number Placeholder 5"/>
          <p:cNvSpPr>
            <a:spLocks noGrp="1"/>
          </p:cNvSpPr>
          <p:nvPr>
            <p:ph type="sldNum" sz="quarter" idx="12"/>
          </p:nvPr>
        </p:nvSpPr>
        <p:spPr/>
        <p:txBody>
          <a:bodyPr/>
          <a:lstStyle/>
          <a:p>
            <a:fld id="{AE03249A-8C5E-4893-A3C1-BA539805FE63}" type="slidenum">
              <a:rPr lang="en-US" smtClean="0"/>
              <a:pPr/>
              <a:t>‹#›</a:t>
            </a:fld>
            <a:endParaRPr lang="en-US" dirty="0"/>
          </a:p>
        </p:txBody>
      </p:sp>
    </p:spTree>
    <p:extLst>
      <p:ext uri="{BB962C8B-B14F-4D97-AF65-F5344CB8AC3E}">
        <p14:creationId xmlns:p14="http://schemas.microsoft.com/office/powerpoint/2010/main" val="13825385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508001" y="609600"/>
            <a:ext cx="6447501" cy="3403600"/>
          </a:xfrm>
        </p:spPr>
        <p:txBody>
          <a:bodyPr anchor="ctr">
            <a:normAutofit/>
          </a:bodyPr>
          <a:lstStyle>
            <a:lvl1pPr algn="l">
              <a:defRPr sz="3300" b="0" cap="none"/>
            </a:lvl1pPr>
          </a:lstStyle>
          <a:p>
            <a:r>
              <a:rPr lang="en-US"/>
              <a:t>Click to edit Master title style</a:t>
            </a:r>
            <a:endParaRPr lang="en-US" dirty="0"/>
          </a:p>
        </p:txBody>
      </p:sp>
      <p:sp>
        <p:nvSpPr>
          <p:cNvPr id="3" name="Text Placeholder 2"/>
          <p:cNvSpPr>
            <a:spLocks noGrp="1"/>
          </p:cNvSpPr>
          <p:nvPr>
            <p:ph type="body" idx="1"/>
          </p:nvPr>
        </p:nvSpPr>
        <p:spPr>
          <a:xfrm>
            <a:off x="508001" y="4470400"/>
            <a:ext cx="6447501" cy="1570962"/>
          </a:xfrm>
        </p:spPr>
        <p:txBody>
          <a:bodyPr anchor="ctr">
            <a:normAutofit/>
          </a:bodyPr>
          <a:lstStyle>
            <a:lvl1pPr marL="0" indent="0" algn="l">
              <a:buNone/>
              <a:defRPr sz="1350">
                <a:solidFill>
                  <a:schemeClr val="tx1">
                    <a:lumMod val="75000"/>
                    <a:lumOff val="2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3D25599E-B3B1-442F-A7C2-2FA0B5CDA4C1}" type="datetime1">
              <a:rPr lang="en-US" smtClean="0"/>
              <a:pPr/>
              <a:t>7/16/2018</a:t>
            </a:fld>
            <a:endParaRPr lang="en-US" dirty="0"/>
          </a:p>
        </p:txBody>
      </p:sp>
      <p:sp>
        <p:nvSpPr>
          <p:cNvPr id="5" name="Footer Placeholder 4"/>
          <p:cNvSpPr>
            <a:spLocks noGrp="1"/>
          </p:cNvSpPr>
          <p:nvPr>
            <p:ph type="ftr" sz="quarter" idx="11"/>
          </p:nvPr>
        </p:nvSpPr>
        <p:spPr/>
        <p:txBody>
          <a:bodyPr/>
          <a:lstStyle/>
          <a:p>
            <a:r>
              <a:rPr lang="en-US"/>
              <a:t>http://www.fhcsp.com/pdf/Foreclosure_Diversion_Initial_Report.pdf</a:t>
            </a:r>
            <a:endParaRPr lang="en-US" dirty="0"/>
          </a:p>
        </p:txBody>
      </p:sp>
      <p:sp>
        <p:nvSpPr>
          <p:cNvPr id="6" name="Slide Number Placeholder 5"/>
          <p:cNvSpPr>
            <a:spLocks noGrp="1"/>
          </p:cNvSpPr>
          <p:nvPr>
            <p:ph type="sldNum" sz="quarter" idx="12"/>
          </p:nvPr>
        </p:nvSpPr>
        <p:spPr/>
        <p:txBody>
          <a:bodyPr/>
          <a:lstStyle/>
          <a:p>
            <a:fld id="{AE03249A-8C5E-4893-A3C1-BA539805FE63}" type="slidenum">
              <a:rPr lang="en-US" smtClean="0"/>
              <a:pPr/>
              <a:t>‹#›</a:t>
            </a:fld>
            <a:endParaRPr lang="en-US" dirty="0"/>
          </a:p>
        </p:txBody>
      </p:sp>
    </p:spTree>
    <p:extLst>
      <p:ext uri="{BB962C8B-B14F-4D97-AF65-F5344CB8AC3E}">
        <p14:creationId xmlns:p14="http://schemas.microsoft.com/office/powerpoint/2010/main" val="1673796127"/>
      </p:ext>
    </p:extLst>
  </p:cSld>
  <p:clrMapOvr>
    <a:masterClrMapping/>
  </p:clrMapOvr>
  <p:hf sldNum="0" hd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98500" y="609600"/>
            <a:ext cx="6070601" cy="3022600"/>
          </a:xfrm>
        </p:spPr>
        <p:txBody>
          <a:bodyPr anchor="ctr">
            <a:normAutofit/>
          </a:bodyPr>
          <a:lstStyle>
            <a:lvl1pPr algn="l">
              <a:defRPr sz="33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024604" y="3632200"/>
            <a:ext cx="5418393" cy="381000"/>
          </a:xfrm>
        </p:spPr>
        <p:txBody>
          <a:bodyPr anchor="ctr">
            <a:noAutofit/>
          </a:bodyPr>
          <a:lstStyle>
            <a:lvl1pPr marL="0" indent="0">
              <a:buFontTx/>
              <a:buNone/>
              <a:defRPr sz="1200">
                <a:solidFill>
                  <a:schemeClr val="tx1">
                    <a:lumMod val="50000"/>
                    <a:lumOff val="50000"/>
                  </a:schemeClr>
                </a:solidFill>
              </a:defRPr>
            </a:lvl1pPr>
            <a:lvl2pPr marL="342900" indent="0">
              <a:buFontTx/>
              <a:buNone/>
              <a:defRPr/>
            </a:lvl2pPr>
            <a:lvl3pPr marL="685800" indent="0">
              <a:buFontTx/>
              <a:buNone/>
              <a:defRPr/>
            </a:lvl3pPr>
            <a:lvl4pPr marL="1028700" indent="0">
              <a:buFontTx/>
              <a:buNone/>
              <a:defRPr/>
            </a:lvl4pPr>
            <a:lvl5pPr marL="1371600" indent="0">
              <a:buFontTx/>
              <a:buNone/>
              <a:defRPr/>
            </a:lvl5pPr>
          </a:lstStyle>
          <a:p>
            <a:pPr lvl="0"/>
            <a:r>
              <a:rPr lang="en-US"/>
              <a:t>Edit Master text styles</a:t>
            </a:r>
          </a:p>
        </p:txBody>
      </p:sp>
      <p:sp>
        <p:nvSpPr>
          <p:cNvPr id="3" name="Text Placeholder 2"/>
          <p:cNvSpPr>
            <a:spLocks noGrp="1"/>
          </p:cNvSpPr>
          <p:nvPr>
            <p:ph type="body" idx="1"/>
          </p:nvPr>
        </p:nvSpPr>
        <p:spPr>
          <a:xfrm>
            <a:off x="508001" y="4470400"/>
            <a:ext cx="6447501" cy="1570962"/>
          </a:xfrm>
        </p:spPr>
        <p:txBody>
          <a:bodyPr anchor="ctr">
            <a:normAutofit/>
          </a:bodyPr>
          <a:lstStyle>
            <a:lvl1pPr marL="0" indent="0" algn="l">
              <a:buNone/>
              <a:defRPr sz="1350">
                <a:solidFill>
                  <a:schemeClr val="tx1">
                    <a:lumMod val="75000"/>
                    <a:lumOff val="2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3D25599E-B3B1-442F-A7C2-2FA0B5CDA4C1}" type="datetime1">
              <a:rPr lang="en-US" smtClean="0"/>
              <a:pPr/>
              <a:t>7/16/2018</a:t>
            </a:fld>
            <a:endParaRPr lang="en-US" dirty="0"/>
          </a:p>
        </p:txBody>
      </p:sp>
      <p:sp>
        <p:nvSpPr>
          <p:cNvPr id="5" name="Footer Placeholder 4"/>
          <p:cNvSpPr>
            <a:spLocks noGrp="1"/>
          </p:cNvSpPr>
          <p:nvPr>
            <p:ph type="ftr" sz="quarter" idx="11"/>
          </p:nvPr>
        </p:nvSpPr>
        <p:spPr/>
        <p:txBody>
          <a:bodyPr/>
          <a:lstStyle/>
          <a:p>
            <a:r>
              <a:rPr lang="en-US"/>
              <a:t>http://www.fhcsp.com/pdf/Foreclosure_Diversion_Initial_Report.pdf</a:t>
            </a:r>
            <a:endParaRPr lang="en-US" dirty="0"/>
          </a:p>
        </p:txBody>
      </p:sp>
      <p:sp>
        <p:nvSpPr>
          <p:cNvPr id="6" name="Slide Number Placeholder 5"/>
          <p:cNvSpPr>
            <a:spLocks noGrp="1"/>
          </p:cNvSpPr>
          <p:nvPr>
            <p:ph type="sldNum" sz="quarter" idx="12"/>
          </p:nvPr>
        </p:nvSpPr>
        <p:spPr/>
        <p:txBody>
          <a:bodyPr/>
          <a:lstStyle/>
          <a:p>
            <a:fld id="{AE03249A-8C5E-4893-A3C1-BA539805FE63}" type="slidenum">
              <a:rPr lang="en-US" smtClean="0"/>
              <a:pPr/>
              <a:t>‹#›</a:t>
            </a:fld>
            <a:endParaRPr lang="en-US" dirty="0"/>
          </a:p>
        </p:txBody>
      </p:sp>
      <p:sp>
        <p:nvSpPr>
          <p:cNvPr id="20" name="TextBox 19"/>
          <p:cNvSpPr txBox="1"/>
          <p:nvPr/>
        </p:nvSpPr>
        <p:spPr>
          <a:xfrm>
            <a:off x="406403" y="790378"/>
            <a:ext cx="457200" cy="584776"/>
          </a:xfrm>
          <a:prstGeom prst="rect">
            <a:avLst/>
          </a:prstGeom>
        </p:spPr>
        <p:txBody>
          <a:bodyPr vert="horz" lIns="68580" tIns="34290" rIns="68580" bIns="34290" rtlCol="0" anchor="ctr">
            <a:noAutofit/>
          </a:bodyPr>
          <a:lstStyle/>
          <a:p>
            <a:pPr lvl="0"/>
            <a:r>
              <a:rPr lang="en-US" sz="6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6669758" y="2886556"/>
            <a:ext cx="457200" cy="584776"/>
          </a:xfrm>
          <a:prstGeom prst="rect">
            <a:avLst/>
          </a:prstGeom>
        </p:spPr>
        <p:txBody>
          <a:bodyPr vert="horz" lIns="68580" tIns="34290" rIns="68580" bIns="34290" rtlCol="0" anchor="ctr">
            <a:noAutofit/>
          </a:bodyPr>
          <a:lstStyle/>
          <a:p>
            <a:pPr lvl="0"/>
            <a:r>
              <a:rPr lang="en-US" sz="6000" baseline="0" dirty="0">
                <a:ln w="3175" cmpd="sng">
                  <a:noFill/>
                </a:ln>
                <a:solidFill>
                  <a:schemeClr val="accent1">
                    <a:lumMod val="60000"/>
                    <a:lumOff val="40000"/>
                  </a:schemeClr>
                </a:solidFill>
                <a:latin typeface="Arial"/>
              </a:rPr>
              <a:t>”</a:t>
            </a:r>
            <a:endParaRPr lang="en-US" sz="1350" dirty="0">
              <a:solidFill>
                <a:schemeClr val="accent1">
                  <a:lumMod val="60000"/>
                  <a:lumOff val="40000"/>
                </a:schemeClr>
              </a:solidFill>
              <a:latin typeface="Arial"/>
            </a:endParaRPr>
          </a:p>
        </p:txBody>
      </p:sp>
    </p:spTree>
    <p:extLst>
      <p:ext uri="{BB962C8B-B14F-4D97-AF65-F5344CB8AC3E}">
        <p14:creationId xmlns:p14="http://schemas.microsoft.com/office/powerpoint/2010/main" val="797026937"/>
      </p:ext>
    </p:extLst>
  </p:cSld>
  <p:clrMapOvr>
    <a:masterClrMapping/>
  </p:clrMapOvr>
  <p:hf sldNum="0" hd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508001" y="1931988"/>
            <a:ext cx="6447501" cy="2595460"/>
          </a:xfrm>
        </p:spPr>
        <p:txBody>
          <a:bodyPr anchor="b">
            <a:normAutofit/>
          </a:bodyPr>
          <a:lstStyle>
            <a:lvl1pPr algn="l">
              <a:defRPr sz="3300" b="0" cap="none"/>
            </a:lvl1pPr>
          </a:lstStyle>
          <a:p>
            <a:r>
              <a:rPr lang="en-US"/>
              <a:t>Click to edit Master title style</a:t>
            </a:r>
            <a:endParaRPr lang="en-US" dirty="0"/>
          </a:p>
        </p:txBody>
      </p:sp>
      <p:sp>
        <p:nvSpPr>
          <p:cNvPr id="3" name="Text Placeholder 2"/>
          <p:cNvSpPr>
            <a:spLocks noGrp="1"/>
          </p:cNvSpPr>
          <p:nvPr>
            <p:ph type="body" idx="1"/>
          </p:nvPr>
        </p:nvSpPr>
        <p:spPr>
          <a:xfrm>
            <a:off x="508001" y="4527448"/>
            <a:ext cx="6447501" cy="1513914"/>
          </a:xfrm>
        </p:spPr>
        <p:txBody>
          <a:bodyPr anchor="t">
            <a:normAutofit/>
          </a:bodyPr>
          <a:lstStyle>
            <a:lvl1pPr marL="0" indent="0" algn="l">
              <a:buNone/>
              <a:defRPr sz="1350">
                <a:solidFill>
                  <a:schemeClr val="tx1">
                    <a:lumMod val="75000"/>
                    <a:lumOff val="2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3D25599E-B3B1-442F-A7C2-2FA0B5CDA4C1}" type="datetime1">
              <a:rPr lang="en-US" smtClean="0"/>
              <a:pPr/>
              <a:t>7/16/2018</a:t>
            </a:fld>
            <a:endParaRPr lang="en-US" dirty="0"/>
          </a:p>
        </p:txBody>
      </p:sp>
      <p:sp>
        <p:nvSpPr>
          <p:cNvPr id="5" name="Footer Placeholder 4"/>
          <p:cNvSpPr>
            <a:spLocks noGrp="1"/>
          </p:cNvSpPr>
          <p:nvPr>
            <p:ph type="ftr" sz="quarter" idx="11"/>
          </p:nvPr>
        </p:nvSpPr>
        <p:spPr/>
        <p:txBody>
          <a:bodyPr/>
          <a:lstStyle/>
          <a:p>
            <a:r>
              <a:rPr lang="en-US"/>
              <a:t>http://www.fhcsp.com/pdf/Foreclosure_Diversion_Initial_Report.pdf</a:t>
            </a:r>
            <a:endParaRPr lang="en-US" dirty="0"/>
          </a:p>
        </p:txBody>
      </p:sp>
      <p:sp>
        <p:nvSpPr>
          <p:cNvPr id="6" name="Slide Number Placeholder 5"/>
          <p:cNvSpPr>
            <a:spLocks noGrp="1"/>
          </p:cNvSpPr>
          <p:nvPr>
            <p:ph type="sldNum" sz="quarter" idx="12"/>
          </p:nvPr>
        </p:nvSpPr>
        <p:spPr/>
        <p:txBody>
          <a:bodyPr/>
          <a:lstStyle/>
          <a:p>
            <a:fld id="{AE03249A-8C5E-4893-A3C1-BA539805FE63}" type="slidenum">
              <a:rPr lang="en-US" smtClean="0"/>
              <a:pPr/>
              <a:t>‹#›</a:t>
            </a:fld>
            <a:endParaRPr lang="en-US" dirty="0"/>
          </a:p>
        </p:txBody>
      </p:sp>
    </p:spTree>
    <p:extLst>
      <p:ext uri="{BB962C8B-B14F-4D97-AF65-F5344CB8AC3E}">
        <p14:creationId xmlns:p14="http://schemas.microsoft.com/office/powerpoint/2010/main" val="3600235021"/>
      </p:ext>
    </p:extLst>
  </p:cSld>
  <p:clrMapOvr>
    <a:masterClrMapping/>
  </p:clrMapOvr>
  <p:hf sldNum="0" hd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698500" y="609600"/>
            <a:ext cx="6070601" cy="3022600"/>
          </a:xfrm>
        </p:spPr>
        <p:txBody>
          <a:bodyPr anchor="ctr">
            <a:normAutofit/>
          </a:bodyPr>
          <a:lstStyle>
            <a:lvl1pPr algn="l">
              <a:defRPr sz="33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507999" y="4013200"/>
            <a:ext cx="6447502" cy="514248"/>
          </a:xfrm>
        </p:spPr>
        <p:txBody>
          <a:bodyPr anchor="b">
            <a:noAutofit/>
          </a:bodyPr>
          <a:lstStyle>
            <a:lvl1pPr marL="0" indent="0">
              <a:buFontTx/>
              <a:buNone/>
              <a:defRPr sz="1800">
                <a:solidFill>
                  <a:schemeClr val="tx1">
                    <a:lumMod val="75000"/>
                    <a:lumOff val="25000"/>
                  </a:schemeClr>
                </a:solidFill>
              </a:defRPr>
            </a:lvl1pPr>
            <a:lvl2pPr marL="342900" indent="0">
              <a:buFontTx/>
              <a:buNone/>
              <a:defRPr/>
            </a:lvl2pPr>
            <a:lvl3pPr marL="685800" indent="0">
              <a:buFontTx/>
              <a:buNone/>
              <a:defRPr/>
            </a:lvl3pPr>
            <a:lvl4pPr marL="1028700" indent="0">
              <a:buFontTx/>
              <a:buNone/>
              <a:defRPr/>
            </a:lvl4pPr>
            <a:lvl5pPr marL="1371600" indent="0">
              <a:buFontTx/>
              <a:buNone/>
              <a:defRPr/>
            </a:lvl5pPr>
          </a:lstStyle>
          <a:p>
            <a:pPr lvl="0"/>
            <a:r>
              <a:rPr lang="en-US"/>
              <a:t>Edit Master text styles</a:t>
            </a:r>
          </a:p>
        </p:txBody>
      </p:sp>
      <p:sp>
        <p:nvSpPr>
          <p:cNvPr id="3" name="Text Placeholder 2"/>
          <p:cNvSpPr>
            <a:spLocks noGrp="1"/>
          </p:cNvSpPr>
          <p:nvPr>
            <p:ph type="body" idx="1"/>
          </p:nvPr>
        </p:nvSpPr>
        <p:spPr>
          <a:xfrm>
            <a:off x="508001" y="4527448"/>
            <a:ext cx="6447501" cy="1513914"/>
          </a:xfrm>
        </p:spPr>
        <p:txBody>
          <a:bodyPr anchor="t">
            <a:normAutofit/>
          </a:bodyPr>
          <a:lstStyle>
            <a:lvl1pPr marL="0" indent="0" algn="l">
              <a:buNone/>
              <a:defRPr sz="1350">
                <a:solidFill>
                  <a:schemeClr val="tx1">
                    <a:lumMod val="50000"/>
                    <a:lumOff val="50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3D25599E-B3B1-442F-A7C2-2FA0B5CDA4C1}" type="datetime1">
              <a:rPr lang="en-US" smtClean="0"/>
              <a:pPr/>
              <a:t>7/16/2018</a:t>
            </a:fld>
            <a:endParaRPr lang="en-US" dirty="0"/>
          </a:p>
        </p:txBody>
      </p:sp>
      <p:sp>
        <p:nvSpPr>
          <p:cNvPr id="5" name="Footer Placeholder 4"/>
          <p:cNvSpPr>
            <a:spLocks noGrp="1"/>
          </p:cNvSpPr>
          <p:nvPr>
            <p:ph type="ftr" sz="quarter" idx="11"/>
          </p:nvPr>
        </p:nvSpPr>
        <p:spPr/>
        <p:txBody>
          <a:bodyPr/>
          <a:lstStyle/>
          <a:p>
            <a:r>
              <a:rPr lang="en-US"/>
              <a:t>http://www.fhcsp.com/pdf/Foreclosure_Diversion_Initial_Report.pdf</a:t>
            </a:r>
            <a:endParaRPr lang="en-US" dirty="0"/>
          </a:p>
        </p:txBody>
      </p:sp>
      <p:sp>
        <p:nvSpPr>
          <p:cNvPr id="6" name="Slide Number Placeholder 5"/>
          <p:cNvSpPr>
            <a:spLocks noGrp="1"/>
          </p:cNvSpPr>
          <p:nvPr>
            <p:ph type="sldNum" sz="quarter" idx="12"/>
          </p:nvPr>
        </p:nvSpPr>
        <p:spPr/>
        <p:txBody>
          <a:bodyPr/>
          <a:lstStyle/>
          <a:p>
            <a:fld id="{AE03249A-8C5E-4893-A3C1-BA539805FE63}" type="slidenum">
              <a:rPr lang="en-US" smtClean="0"/>
              <a:pPr/>
              <a:t>‹#›</a:t>
            </a:fld>
            <a:endParaRPr lang="en-US" dirty="0"/>
          </a:p>
        </p:txBody>
      </p:sp>
      <p:sp>
        <p:nvSpPr>
          <p:cNvPr id="24" name="TextBox 23"/>
          <p:cNvSpPr txBox="1"/>
          <p:nvPr/>
        </p:nvSpPr>
        <p:spPr>
          <a:xfrm>
            <a:off x="406403" y="790378"/>
            <a:ext cx="457200" cy="584776"/>
          </a:xfrm>
          <a:prstGeom prst="rect">
            <a:avLst/>
          </a:prstGeom>
        </p:spPr>
        <p:txBody>
          <a:bodyPr vert="horz" lIns="68580" tIns="34290" rIns="68580" bIns="34290" rtlCol="0" anchor="ctr">
            <a:noAutofit/>
          </a:bodyPr>
          <a:lstStyle/>
          <a:p>
            <a:pPr lvl="0"/>
            <a:r>
              <a:rPr lang="en-US" sz="6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669758" y="2886556"/>
            <a:ext cx="457200" cy="584776"/>
          </a:xfrm>
          <a:prstGeom prst="rect">
            <a:avLst/>
          </a:prstGeom>
        </p:spPr>
        <p:txBody>
          <a:bodyPr vert="horz" lIns="68580" tIns="34290" rIns="68580" bIns="34290" rtlCol="0" anchor="ctr">
            <a:noAutofit/>
          </a:bodyPr>
          <a:lstStyle/>
          <a:p>
            <a:pPr lvl="0"/>
            <a:r>
              <a:rPr lang="en-US" sz="6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990579769"/>
      </p:ext>
    </p:extLst>
  </p:cSld>
  <p:clrMapOvr>
    <a:masterClrMapping/>
  </p:clrMapOvr>
  <p:hf sldNum="0" hd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514350" y="609600"/>
            <a:ext cx="6441152" cy="3022600"/>
          </a:xfrm>
        </p:spPr>
        <p:txBody>
          <a:bodyPr anchor="ctr">
            <a:normAutofit/>
          </a:bodyPr>
          <a:lstStyle>
            <a:lvl1pPr algn="l">
              <a:defRPr sz="33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507999" y="4013200"/>
            <a:ext cx="6447502" cy="514248"/>
          </a:xfrm>
        </p:spPr>
        <p:txBody>
          <a:bodyPr anchor="b">
            <a:noAutofit/>
          </a:bodyPr>
          <a:lstStyle>
            <a:lvl1pPr marL="0" indent="0">
              <a:buFontTx/>
              <a:buNone/>
              <a:defRPr sz="1800">
                <a:solidFill>
                  <a:schemeClr val="accent1"/>
                </a:solidFill>
              </a:defRPr>
            </a:lvl1pPr>
            <a:lvl2pPr marL="342900" indent="0">
              <a:buFontTx/>
              <a:buNone/>
              <a:defRPr/>
            </a:lvl2pPr>
            <a:lvl3pPr marL="685800" indent="0">
              <a:buFontTx/>
              <a:buNone/>
              <a:defRPr/>
            </a:lvl3pPr>
            <a:lvl4pPr marL="1028700" indent="0">
              <a:buFontTx/>
              <a:buNone/>
              <a:defRPr/>
            </a:lvl4pPr>
            <a:lvl5pPr marL="1371600" indent="0">
              <a:buFontTx/>
              <a:buNone/>
              <a:defRPr/>
            </a:lvl5pPr>
          </a:lstStyle>
          <a:p>
            <a:pPr lvl="0"/>
            <a:r>
              <a:rPr lang="en-US"/>
              <a:t>Edit Master text styles</a:t>
            </a:r>
          </a:p>
        </p:txBody>
      </p:sp>
      <p:sp>
        <p:nvSpPr>
          <p:cNvPr id="3" name="Text Placeholder 2"/>
          <p:cNvSpPr>
            <a:spLocks noGrp="1"/>
          </p:cNvSpPr>
          <p:nvPr>
            <p:ph type="body" idx="1"/>
          </p:nvPr>
        </p:nvSpPr>
        <p:spPr>
          <a:xfrm>
            <a:off x="508001" y="4527448"/>
            <a:ext cx="6447501" cy="1513914"/>
          </a:xfrm>
        </p:spPr>
        <p:txBody>
          <a:bodyPr anchor="t">
            <a:normAutofit/>
          </a:bodyPr>
          <a:lstStyle>
            <a:lvl1pPr marL="0" indent="0" algn="l">
              <a:buNone/>
              <a:defRPr sz="1350">
                <a:solidFill>
                  <a:schemeClr val="tx1">
                    <a:lumMod val="50000"/>
                    <a:lumOff val="50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3D25599E-B3B1-442F-A7C2-2FA0B5CDA4C1}" type="datetime1">
              <a:rPr lang="en-US" smtClean="0"/>
              <a:pPr/>
              <a:t>7/16/2018</a:t>
            </a:fld>
            <a:endParaRPr lang="en-US" dirty="0"/>
          </a:p>
        </p:txBody>
      </p:sp>
      <p:sp>
        <p:nvSpPr>
          <p:cNvPr id="5" name="Footer Placeholder 4"/>
          <p:cNvSpPr>
            <a:spLocks noGrp="1"/>
          </p:cNvSpPr>
          <p:nvPr>
            <p:ph type="ftr" sz="quarter" idx="11"/>
          </p:nvPr>
        </p:nvSpPr>
        <p:spPr/>
        <p:txBody>
          <a:bodyPr/>
          <a:lstStyle/>
          <a:p>
            <a:r>
              <a:rPr lang="en-US"/>
              <a:t>http://www.fhcsp.com/pdf/Foreclosure_Diversion_Initial_Report.pdf</a:t>
            </a:r>
            <a:endParaRPr lang="en-US" dirty="0"/>
          </a:p>
        </p:txBody>
      </p:sp>
      <p:sp>
        <p:nvSpPr>
          <p:cNvPr id="6" name="Slide Number Placeholder 5"/>
          <p:cNvSpPr>
            <a:spLocks noGrp="1"/>
          </p:cNvSpPr>
          <p:nvPr>
            <p:ph type="sldNum" sz="quarter" idx="12"/>
          </p:nvPr>
        </p:nvSpPr>
        <p:spPr/>
        <p:txBody>
          <a:bodyPr/>
          <a:lstStyle/>
          <a:p>
            <a:fld id="{AE03249A-8C5E-4893-A3C1-BA539805FE63}" type="slidenum">
              <a:rPr lang="en-US" smtClean="0"/>
              <a:pPr/>
              <a:t>‹#›</a:t>
            </a:fld>
            <a:endParaRPr lang="en-US" dirty="0"/>
          </a:p>
        </p:txBody>
      </p:sp>
    </p:spTree>
    <p:extLst>
      <p:ext uri="{BB962C8B-B14F-4D97-AF65-F5344CB8AC3E}">
        <p14:creationId xmlns:p14="http://schemas.microsoft.com/office/powerpoint/2010/main" val="3711409775"/>
      </p:ext>
    </p:extLst>
  </p:cSld>
  <p:clrMapOvr>
    <a:masterClrMapping/>
  </p:clrMapOvr>
  <p:hf sldNum="0" hdr="0" dt="0"/>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FE18232-0C19-40D7-84FA-867415C7B174}" type="datetime1">
              <a:rPr lang="en-US" smtClean="0"/>
              <a:pPr/>
              <a:t>7/16/2018</a:t>
            </a:fld>
            <a:endParaRPr lang="en-US" dirty="0"/>
          </a:p>
        </p:txBody>
      </p:sp>
      <p:sp>
        <p:nvSpPr>
          <p:cNvPr id="5" name="Footer Placeholder 4"/>
          <p:cNvSpPr>
            <a:spLocks noGrp="1"/>
          </p:cNvSpPr>
          <p:nvPr>
            <p:ph type="ftr" sz="quarter" idx="11"/>
          </p:nvPr>
        </p:nvSpPr>
        <p:spPr/>
        <p:txBody>
          <a:bodyPr/>
          <a:lstStyle/>
          <a:p>
            <a:r>
              <a:rPr lang="en-US"/>
              <a:t>http://www.fhcsp.com/pdf/Foreclosure_Diversion_Initial_Report.pdf</a:t>
            </a:r>
            <a:endParaRPr lang="en-US" dirty="0"/>
          </a:p>
        </p:txBody>
      </p:sp>
      <p:sp>
        <p:nvSpPr>
          <p:cNvPr id="6" name="Slide Number Placeholder 5"/>
          <p:cNvSpPr>
            <a:spLocks noGrp="1"/>
          </p:cNvSpPr>
          <p:nvPr>
            <p:ph type="sldNum" sz="quarter" idx="12"/>
          </p:nvPr>
        </p:nvSpPr>
        <p:spPr/>
        <p:txBody>
          <a:bodyPr/>
          <a:lstStyle/>
          <a:p>
            <a:fld id="{AE03249A-8C5E-4893-A3C1-BA539805FE63}" type="slidenum">
              <a:rPr lang="en-US" smtClean="0"/>
              <a:pPr/>
              <a:t>‹#›</a:t>
            </a:fld>
            <a:endParaRPr lang="en-US" dirty="0"/>
          </a:p>
        </p:txBody>
      </p:sp>
    </p:spTree>
    <p:extLst>
      <p:ext uri="{BB962C8B-B14F-4D97-AF65-F5344CB8AC3E}">
        <p14:creationId xmlns:p14="http://schemas.microsoft.com/office/powerpoint/2010/main" val="251989583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75755" y="609600"/>
            <a:ext cx="978557"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508001" y="609600"/>
            <a:ext cx="5295113" cy="525145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C4D683B-05C3-4E94-81F1-7A7095016A65}" type="datetime1">
              <a:rPr lang="en-US" smtClean="0"/>
              <a:pPr/>
              <a:t>7/16/2018</a:t>
            </a:fld>
            <a:endParaRPr lang="en-US" dirty="0"/>
          </a:p>
        </p:txBody>
      </p:sp>
      <p:sp>
        <p:nvSpPr>
          <p:cNvPr id="5" name="Footer Placeholder 4"/>
          <p:cNvSpPr>
            <a:spLocks noGrp="1"/>
          </p:cNvSpPr>
          <p:nvPr>
            <p:ph type="ftr" sz="quarter" idx="11"/>
          </p:nvPr>
        </p:nvSpPr>
        <p:spPr/>
        <p:txBody>
          <a:bodyPr/>
          <a:lstStyle/>
          <a:p>
            <a:r>
              <a:rPr lang="en-US"/>
              <a:t>http://www.fhcsp.com/pdf/Foreclosure_Diversion_Initial_Report.pdf</a:t>
            </a:r>
            <a:endParaRPr lang="en-US" dirty="0"/>
          </a:p>
        </p:txBody>
      </p:sp>
      <p:sp>
        <p:nvSpPr>
          <p:cNvPr id="6" name="Slide Number Placeholder 5"/>
          <p:cNvSpPr>
            <a:spLocks noGrp="1"/>
          </p:cNvSpPr>
          <p:nvPr>
            <p:ph type="sldNum" sz="quarter" idx="12"/>
          </p:nvPr>
        </p:nvSpPr>
        <p:spPr/>
        <p:txBody>
          <a:bodyPr/>
          <a:lstStyle/>
          <a:p>
            <a:fld id="{AE03249A-8C5E-4893-A3C1-BA539805FE63}" type="slidenum">
              <a:rPr lang="en-US" smtClean="0"/>
              <a:pPr/>
              <a:t>‹#›</a:t>
            </a:fld>
            <a:endParaRPr lang="en-US" dirty="0"/>
          </a:p>
        </p:txBody>
      </p:sp>
    </p:spTree>
    <p:extLst>
      <p:ext uri="{BB962C8B-B14F-4D97-AF65-F5344CB8AC3E}">
        <p14:creationId xmlns:p14="http://schemas.microsoft.com/office/powerpoint/2010/main" val="21090200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27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EFFEB3A-ABFF-43D6-9DF3-B71599AFC89D}" type="datetime1">
              <a:rPr lang="en-US" smtClean="0"/>
              <a:pPr/>
              <a:t>7/16/2018</a:t>
            </a:fld>
            <a:endParaRPr lang="en-US" dirty="0"/>
          </a:p>
        </p:txBody>
      </p:sp>
      <p:sp>
        <p:nvSpPr>
          <p:cNvPr id="5" name="Footer Placeholder 4"/>
          <p:cNvSpPr>
            <a:spLocks noGrp="1"/>
          </p:cNvSpPr>
          <p:nvPr>
            <p:ph type="ftr" sz="quarter" idx="11"/>
          </p:nvPr>
        </p:nvSpPr>
        <p:spPr/>
        <p:txBody>
          <a:bodyPr/>
          <a:lstStyle/>
          <a:p>
            <a:r>
              <a:rPr lang="en-US"/>
              <a:t>http://www.fhcsp.com/pdf/Foreclosure_Diversion_Initial_Report.pdf</a:t>
            </a:r>
            <a:endParaRPr lang="en-US" dirty="0"/>
          </a:p>
        </p:txBody>
      </p:sp>
      <p:sp>
        <p:nvSpPr>
          <p:cNvPr id="6" name="Slide Number Placeholder 5"/>
          <p:cNvSpPr>
            <a:spLocks noGrp="1"/>
          </p:cNvSpPr>
          <p:nvPr>
            <p:ph type="sldNum" sz="quarter" idx="12"/>
          </p:nvPr>
        </p:nvSpPr>
        <p:spPr/>
        <p:txBody>
          <a:bodyPr/>
          <a:lstStyle/>
          <a:p>
            <a:fld id="{AE03249A-8C5E-4893-A3C1-BA539805FE63}" type="slidenum">
              <a:rPr lang="en-US" smtClean="0"/>
              <a:pPr/>
              <a:t>‹#›</a:t>
            </a:fld>
            <a:endParaRPr lang="en-US" dirty="0"/>
          </a:p>
        </p:txBody>
      </p:sp>
    </p:spTree>
    <p:extLst>
      <p:ext uri="{BB962C8B-B14F-4D97-AF65-F5344CB8AC3E}">
        <p14:creationId xmlns:p14="http://schemas.microsoft.com/office/powerpoint/2010/main" val="23804079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08001" y="2700868"/>
            <a:ext cx="6447501" cy="1826581"/>
          </a:xfrm>
        </p:spPr>
        <p:txBody>
          <a:bodyPr anchor="b"/>
          <a:lstStyle>
            <a:lvl1pPr algn="l">
              <a:defRPr sz="3000" b="0" cap="none"/>
            </a:lvl1pPr>
          </a:lstStyle>
          <a:p>
            <a:r>
              <a:rPr lang="en-US"/>
              <a:t>Click to edit Master title style</a:t>
            </a:r>
            <a:endParaRPr lang="en-US" dirty="0"/>
          </a:p>
        </p:txBody>
      </p:sp>
      <p:sp>
        <p:nvSpPr>
          <p:cNvPr id="3" name="Text Placeholder 2"/>
          <p:cNvSpPr>
            <a:spLocks noGrp="1"/>
          </p:cNvSpPr>
          <p:nvPr>
            <p:ph type="body" idx="1"/>
          </p:nvPr>
        </p:nvSpPr>
        <p:spPr>
          <a:xfrm>
            <a:off x="508001" y="4527448"/>
            <a:ext cx="6447501" cy="860400"/>
          </a:xfrm>
        </p:spPr>
        <p:txBody>
          <a:bodyPr anchor="t"/>
          <a:lstStyle>
            <a:lvl1pPr marL="0" indent="0" algn="l">
              <a:buNone/>
              <a:defRPr sz="1500">
                <a:solidFill>
                  <a:schemeClr val="tx1">
                    <a:lumMod val="50000"/>
                    <a:lumOff val="50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A79978ED-9A67-4DF3-82D3-0AFE6E0D35B7}" type="datetime1">
              <a:rPr lang="en-US" smtClean="0"/>
              <a:pPr/>
              <a:t>7/16/2018</a:t>
            </a:fld>
            <a:endParaRPr lang="en-US" dirty="0"/>
          </a:p>
        </p:txBody>
      </p:sp>
      <p:sp>
        <p:nvSpPr>
          <p:cNvPr id="5" name="Footer Placeholder 4"/>
          <p:cNvSpPr>
            <a:spLocks noGrp="1"/>
          </p:cNvSpPr>
          <p:nvPr>
            <p:ph type="ftr" sz="quarter" idx="11"/>
          </p:nvPr>
        </p:nvSpPr>
        <p:spPr/>
        <p:txBody>
          <a:bodyPr/>
          <a:lstStyle/>
          <a:p>
            <a:r>
              <a:rPr lang="en-US"/>
              <a:t>http://www.fhcsp.com/pdf/Foreclosure_Diversion_Initial_Report.pdf</a:t>
            </a:r>
            <a:endParaRPr lang="en-US" dirty="0"/>
          </a:p>
        </p:txBody>
      </p:sp>
      <p:sp>
        <p:nvSpPr>
          <p:cNvPr id="6" name="Slide Number Placeholder 5"/>
          <p:cNvSpPr>
            <a:spLocks noGrp="1"/>
          </p:cNvSpPr>
          <p:nvPr>
            <p:ph type="sldNum" sz="quarter" idx="12"/>
          </p:nvPr>
        </p:nvSpPr>
        <p:spPr/>
        <p:txBody>
          <a:bodyPr/>
          <a:lstStyle/>
          <a:p>
            <a:fld id="{AE03249A-8C5E-4893-A3C1-BA539805FE63}" type="slidenum">
              <a:rPr lang="en-US" smtClean="0"/>
              <a:pPr/>
              <a:t>‹#›</a:t>
            </a:fld>
            <a:endParaRPr lang="en-US" dirty="0"/>
          </a:p>
        </p:txBody>
      </p:sp>
    </p:spTree>
    <p:extLst>
      <p:ext uri="{BB962C8B-B14F-4D97-AF65-F5344CB8AC3E}">
        <p14:creationId xmlns:p14="http://schemas.microsoft.com/office/powerpoint/2010/main" val="10555146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508001" y="2160589"/>
            <a:ext cx="3138026" cy="38807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817477" y="2160590"/>
            <a:ext cx="3138026" cy="388077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6570D55-5A4C-41F3-AC0A-0721FEAE474F}" type="datetime1">
              <a:rPr lang="en-US" smtClean="0"/>
              <a:pPr/>
              <a:t>7/16/2018</a:t>
            </a:fld>
            <a:endParaRPr lang="en-US" dirty="0"/>
          </a:p>
        </p:txBody>
      </p:sp>
      <p:sp>
        <p:nvSpPr>
          <p:cNvPr id="6" name="Footer Placeholder 5"/>
          <p:cNvSpPr>
            <a:spLocks noGrp="1"/>
          </p:cNvSpPr>
          <p:nvPr>
            <p:ph type="ftr" sz="quarter" idx="11"/>
          </p:nvPr>
        </p:nvSpPr>
        <p:spPr/>
        <p:txBody>
          <a:bodyPr/>
          <a:lstStyle/>
          <a:p>
            <a:r>
              <a:rPr lang="en-US"/>
              <a:t>http://www.fhcsp.com/pdf/Foreclosure_Diversion_Initial_Report.pdf</a:t>
            </a:r>
            <a:endParaRPr lang="en-US" dirty="0"/>
          </a:p>
        </p:txBody>
      </p:sp>
      <p:sp>
        <p:nvSpPr>
          <p:cNvPr id="7" name="Slide Number Placeholder 6"/>
          <p:cNvSpPr>
            <a:spLocks noGrp="1"/>
          </p:cNvSpPr>
          <p:nvPr>
            <p:ph type="sldNum" sz="quarter" idx="12"/>
          </p:nvPr>
        </p:nvSpPr>
        <p:spPr/>
        <p:txBody>
          <a:bodyPr/>
          <a:lstStyle/>
          <a:p>
            <a:fld id="{AE03249A-8C5E-4893-A3C1-BA539805FE63}" type="slidenum">
              <a:rPr lang="en-US" smtClean="0"/>
              <a:pPr/>
              <a:t>‹#›</a:t>
            </a:fld>
            <a:endParaRPr lang="en-US" dirty="0"/>
          </a:p>
        </p:txBody>
      </p:sp>
    </p:spTree>
    <p:extLst>
      <p:ext uri="{BB962C8B-B14F-4D97-AF65-F5344CB8AC3E}">
        <p14:creationId xmlns:p14="http://schemas.microsoft.com/office/powerpoint/2010/main" val="2657267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506809" y="2160983"/>
            <a:ext cx="3139217" cy="576262"/>
          </a:xfrm>
        </p:spPr>
        <p:txBody>
          <a:bodyPr anchor="b">
            <a:noAutofit/>
          </a:bodyPr>
          <a:lstStyle>
            <a:lvl1pPr marL="0" indent="0">
              <a:buNone/>
              <a:defRPr sz="1800" b="0"/>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506809" y="2737246"/>
            <a:ext cx="3139217"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816287" y="2160983"/>
            <a:ext cx="3139214" cy="576262"/>
          </a:xfrm>
        </p:spPr>
        <p:txBody>
          <a:bodyPr anchor="b">
            <a:noAutofit/>
          </a:bodyPr>
          <a:lstStyle>
            <a:lvl1pPr marL="0" indent="0">
              <a:buNone/>
              <a:defRPr sz="1800" b="0"/>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3816288" y="2737246"/>
            <a:ext cx="3139213"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7480AA1-0041-4016-BB6C-65AE4C77D497}" type="datetime1">
              <a:rPr lang="en-US" smtClean="0"/>
              <a:pPr/>
              <a:t>7/16/2018</a:t>
            </a:fld>
            <a:endParaRPr lang="en-US" dirty="0"/>
          </a:p>
        </p:txBody>
      </p:sp>
      <p:sp>
        <p:nvSpPr>
          <p:cNvPr id="8" name="Footer Placeholder 7"/>
          <p:cNvSpPr>
            <a:spLocks noGrp="1"/>
          </p:cNvSpPr>
          <p:nvPr>
            <p:ph type="ftr" sz="quarter" idx="11"/>
          </p:nvPr>
        </p:nvSpPr>
        <p:spPr/>
        <p:txBody>
          <a:bodyPr/>
          <a:lstStyle/>
          <a:p>
            <a:r>
              <a:rPr lang="en-US"/>
              <a:t>http://www.fhcsp.com/pdf/Foreclosure_Diversion_Initial_Report.pdf</a:t>
            </a:r>
            <a:endParaRPr lang="en-US" dirty="0"/>
          </a:p>
        </p:txBody>
      </p:sp>
      <p:sp>
        <p:nvSpPr>
          <p:cNvPr id="9" name="Slide Number Placeholder 8"/>
          <p:cNvSpPr>
            <a:spLocks noGrp="1"/>
          </p:cNvSpPr>
          <p:nvPr>
            <p:ph type="sldNum" sz="quarter" idx="12"/>
          </p:nvPr>
        </p:nvSpPr>
        <p:spPr/>
        <p:txBody>
          <a:bodyPr/>
          <a:lstStyle/>
          <a:p>
            <a:fld id="{AE03249A-8C5E-4893-A3C1-BA539805FE63}" type="slidenum">
              <a:rPr lang="en-US" smtClean="0"/>
              <a:pPr/>
              <a:t>‹#›</a:t>
            </a:fld>
            <a:endParaRPr lang="en-US" dirty="0"/>
          </a:p>
        </p:txBody>
      </p:sp>
    </p:spTree>
    <p:extLst>
      <p:ext uri="{BB962C8B-B14F-4D97-AF65-F5344CB8AC3E}">
        <p14:creationId xmlns:p14="http://schemas.microsoft.com/office/powerpoint/2010/main" val="18700846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508001" y="609600"/>
            <a:ext cx="6447501"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38BC10D-50C6-4B77-80D7-F64A718A79D0}" type="datetime1">
              <a:rPr lang="en-US" smtClean="0"/>
              <a:pPr/>
              <a:t>7/16/2018</a:t>
            </a:fld>
            <a:endParaRPr lang="en-US" dirty="0"/>
          </a:p>
        </p:txBody>
      </p:sp>
      <p:sp>
        <p:nvSpPr>
          <p:cNvPr id="4" name="Footer Placeholder 3"/>
          <p:cNvSpPr>
            <a:spLocks noGrp="1"/>
          </p:cNvSpPr>
          <p:nvPr>
            <p:ph type="ftr" sz="quarter" idx="11"/>
          </p:nvPr>
        </p:nvSpPr>
        <p:spPr/>
        <p:txBody>
          <a:bodyPr/>
          <a:lstStyle/>
          <a:p>
            <a:r>
              <a:rPr lang="en-US"/>
              <a:t>http://www.fhcsp.com/pdf/Foreclosure_Diversion_Initial_Report.pdf</a:t>
            </a:r>
            <a:endParaRPr lang="en-US" dirty="0"/>
          </a:p>
        </p:txBody>
      </p:sp>
      <p:sp>
        <p:nvSpPr>
          <p:cNvPr id="5" name="Slide Number Placeholder 4"/>
          <p:cNvSpPr>
            <a:spLocks noGrp="1"/>
          </p:cNvSpPr>
          <p:nvPr>
            <p:ph type="sldNum" sz="quarter" idx="12"/>
          </p:nvPr>
        </p:nvSpPr>
        <p:spPr/>
        <p:txBody>
          <a:bodyPr/>
          <a:lstStyle/>
          <a:p>
            <a:fld id="{AE03249A-8C5E-4893-A3C1-BA539805FE63}" type="slidenum">
              <a:rPr lang="en-US" smtClean="0"/>
              <a:pPr/>
              <a:t>‹#›</a:t>
            </a:fld>
            <a:endParaRPr lang="en-US" dirty="0"/>
          </a:p>
        </p:txBody>
      </p:sp>
    </p:spTree>
    <p:extLst>
      <p:ext uri="{BB962C8B-B14F-4D97-AF65-F5344CB8AC3E}">
        <p14:creationId xmlns:p14="http://schemas.microsoft.com/office/powerpoint/2010/main" val="40370987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DADDF1E-8E76-428F-85BA-E64DBC83739B}" type="datetime1">
              <a:rPr lang="en-US" smtClean="0"/>
              <a:pPr/>
              <a:t>7/16/2018</a:t>
            </a:fld>
            <a:endParaRPr lang="en-US" dirty="0"/>
          </a:p>
        </p:txBody>
      </p:sp>
      <p:sp>
        <p:nvSpPr>
          <p:cNvPr id="3" name="Footer Placeholder 2"/>
          <p:cNvSpPr>
            <a:spLocks noGrp="1"/>
          </p:cNvSpPr>
          <p:nvPr>
            <p:ph type="ftr" sz="quarter" idx="11"/>
          </p:nvPr>
        </p:nvSpPr>
        <p:spPr/>
        <p:txBody>
          <a:bodyPr/>
          <a:lstStyle/>
          <a:p>
            <a:r>
              <a:rPr lang="en-US"/>
              <a:t>http://www.fhcsp.com/pdf/Foreclosure_Diversion_Initial_Report.pdf</a:t>
            </a:r>
            <a:endParaRPr lang="en-US" dirty="0"/>
          </a:p>
        </p:txBody>
      </p:sp>
      <p:sp>
        <p:nvSpPr>
          <p:cNvPr id="4" name="Slide Number Placeholder 3"/>
          <p:cNvSpPr>
            <a:spLocks noGrp="1"/>
          </p:cNvSpPr>
          <p:nvPr>
            <p:ph type="sldNum" sz="quarter" idx="12"/>
          </p:nvPr>
        </p:nvSpPr>
        <p:spPr/>
        <p:txBody>
          <a:bodyPr/>
          <a:lstStyle/>
          <a:p>
            <a:fld id="{AE03249A-8C5E-4893-A3C1-BA539805FE63}" type="slidenum">
              <a:rPr lang="en-US" smtClean="0"/>
              <a:pPr/>
              <a:t>‹#›</a:t>
            </a:fld>
            <a:endParaRPr lang="en-US" dirty="0"/>
          </a:p>
        </p:txBody>
      </p:sp>
    </p:spTree>
    <p:extLst>
      <p:ext uri="{BB962C8B-B14F-4D97-AF65-F5344CB8AC3E}">
        <p14:creationId xmlns:p14="http://schemas.microsoft.com/office/powerpoint/2010/main" val="17203735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8001" y="1498604"/>
            <a:ext cx="2890896" cy="1278466"/>
          </a:xfrm>
        </p:spPr>
        <p:txBody>
          <a:bodyPr anchor="b">
            <a:normAutofit/>
          </a:bodyPr>
          <a:lstStyle>
            <a:lvl1pPr>
              <a:defRPr sz="1500"/>
            </a:lvl1pPr>
          </a:lstStyle>
          <a:p>
            <a:r>
              <a:rPr lang="en-US"/>
              <a:t>Click to edit Master title style</a:t>
            </a:r>
            <a:endParaRPr lang="en-US" dirty="0"/>
          </a:p>
        </p:txBody>
      </p:sp>
      <p:sp>
        <p:nvSpPr>
          <p:cNvPr id="3" name="Content Placeholder 2"/>
          <p:cNvSpPr>
            <a:spLocks noGrp="1"/>
          </p:cNvSpPr>
          <p:nvPr>
            <p:ph idx="1"/>
          </p:nvPr>
        </p:nvSpPr>
        <p:spPr>
          <a:xfrm>
            <a:off x="3570346" y="514925"/>
            <a:ext cx="3385156" cy="552643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08001" y="2777069"/>
            <a:ext cx="2890896" cy="2584449"/>
          </a:xfrm>
        </p:spPr>
        <p:txBody>
          <a:bodyPr>
            <a:normAutofit/>
          </a:bodyPr>
          <a:lstStyle>
            <a:lvl1pPr marL="0" indent="0">
              <a:buNone/>
              <a:defRPr sz="1050"/>
            </a:lvl1pPr>
            <a:lvl2pPr marL="342797" indent="0">
              <a:buNone/>
              <a:defRPr sz="1050"/>
            </a:lvl2pPr>
            <a:lvl3pPr marL="685595" indent="0">
              <a:buNone/>
              <a:defRPr sz="900"/>
            </a:lvl3pPr>
            <a:lvl4pPr marL="1028392" indent="0">
              <a:buNone/>
              <a:defRPr sz="750"/>
            </a:lvl4pPr>
            <a:lvl5pPr marL="1371188" indent="0">
              <a:buNone/>
              <a:defRPr sz="750"/>
            </a:lvl5pPr>
            <a:lvl6pPr marL="1713986" indent="0">
              <a:buNone/>
              <a:defRPr sz="750"/>
            </a:lvl6pPr>
            <a:lvl7pPr marL="2056783" indent="0">
              <a:buNone/>
              <a:defRPr sz="750"/>
            </a:lvl7pPr>
            <a:lvl8pPr marL="2399580" indent="0">
              <a:buNone/>
              <a:defRPr sz="750"/>
            </a:lvl8pPr>
            <a:lvl9pPr marL="2742377"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A4FF004E-4B1F-47FC-A127-4A4A91E4802D}" type="datetime1">
              <a:rPr lang="en-US" smtClean="0"/>
              <a:pPr/>
              <a:t>7/16/2018</a:t>
            </a:fld>
            <a:endParaRPr lang="en-US" dirty="0"/>
          </a:p>
        </p:txBody>
      </p:sp>
      <p:sp>
        <p:nvSpPr>
          <p:cNvPr id="6" name="Footer Placeholder 5"/>
          <p:cNvSpPr>
            <a:spLocks noGrp="1"/>
          </p:cNvSpPr>
          <p:nvPr>
            <p:ph type="ftr" sz="quarter" idx="11"/>
          </p:nvPr>
        </p:nvSpPr>
        <p:spPr/>
        <p:txBody>
          <a:bodyPr/>
          <a:lstStyle/>
          <a:p>
            <a:r>
              <a:rPr lang="en-US"/>
              <a:t>http://www.fhcsp.com/pdf/Foreclosure_Diversion_Initial_Report.pdf</a:t>
            </a:r>
            <a:endParaRPr lang="en-US" dirty="0"/>
          </a:p>
        </p:txBody>
      </p:sp>
      <p:sp>
        <p:nvSpPr>
          <p:cNvPr id="7" name="Slide Number Placeholder 6"/>
          <p:cNvSpPr>
            <a:spLocks noGrp="1"/>
          </p:cNvSpPr>
          <p:nvPr>
            <p:ph type="sldNum" sz="quarter" idx="12"/>
          </p:nvPr>
        </p:nvSpPr>
        <p:spPr/>
        <p:txBody>
          <a:bodyPr/>
          <a:lstStyle/>
          <a:p>
            <a:fld id="{AE03249A-8C5E-4893-A3C1-BA539805FE63}" type="slidenum">
              <a:rPr lang="en-US" smtClean="0"/>
              <a:pPr/>
              <a:t>‹#›</a:t>
            </a:fld>
            <a:endParaRPr lang="en-US" dirty="0"/>
          </a:p>
        </p:txBody>
      </p:sp>
    </p:spTree>
    <p:extLst>
      <p:ext uri="{BB962C8B-B14F-4D97-AF65-F5344CB8AC3E}">
        <p14:creationId xmlns:p14="http://schemas.microsoft.com/office/powerpoint/2010/main" val="37241235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8001" y="4800600"/>
            <a:ext cx="6447500" cy="566738"/>
          </a:xfrm>
        </p:spPr>
        <p:txBody>
          <a:bodyPr anchor="b">
            <a:normAutofit/>
          </a:bodyPr>
          <a:lstStyle>
            <a:lvl1pPr algn="l">
              <a:defRPr sz="18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508001" y="609600"/>
            <a:ext cx="6447501" cy="3845718"/>
          </a:xfrm>
        </p:spPr>
        <p:txBody>
          <a:bodyPr anchor="t">
            <a:normAutofit/>
          </a:bodyPr>
          <a:lstStyle>
            <a:lvl1pPr marL="0" indent="0" algn="ctr">
              <a:buNone/>
              <a:defRPr sz="1200"/>
            </a:lvl1pPr>
            <a:lvl2pPr marL="342900" indent="0">
              <a:buNone/>
              <a:defRPr sz="1200"/>
            </a:lvl2pPr>
            <a:lvl3pPr marL="685800" indent="0">
              <a:buNone/>
              <a:defRPr sz="1200"/>
            </a:lvl3pPr>
            <a:lvl4pPr marL="1028700" indent="0">
              <a:buNone/>
              <a:defRPr sz="1200"/>
            </a:lvl4pPr>
            <a:lvl5pPr marL="1371600" indent="0">
              <a:buNone/>
              <a:defRPr sz="1200"/>
            </a:lvl5pPr>
            <a:lvl6pPr marL="1714500" indent="0">
              <a:buNone/>
              <a:defRPr sz="1200"/>
            </a:lvl6pPr>
            <a:lvl7pPr marL="2057400" indent="0">
              <a:buNone/>
              <a:defRPr sz="1200"/>
            </a:lvl7pPr>
            <a:lvl8pPr marL="2400300" indent="0">
              <a:buNone/>
              <a:defRPr sz="1200"/>
            </a:lvl8pPr>
            <a:lvl9pPr marL="2743200" indent="0">
              <a:buNone/>
              <a:defRPr sz="1200"/>
            </a:lvl9pPr>
          </a:lstStyle>
          <a:p>
            <a:r>
              <a:rPr lang="en-US"/>
              <a:t>Click icon to add picture</a:t>
            </a:r>
            <a:endParaRPr lang="en-US" dirty="0"/>
          </a:p>
        </p:txBody>
      </p:sp>
      <p:sp>
        <p:nvSpPr>
          <p:cNvPr id="4" name="Text Placeholder 3"/>
          <p:cNvSpPr>
            <a:spLocks noGrp="1"/>
          </p:cNvSpPr>
          <p:nvPr>
            <p:ph type="body" sz="half" idx="2"/>
          </p:nvPr>
        </p:nvSpPr>
        <p:spPr>
          <a:xfrm>
            <a:off x="508001" y="5367338"/>
            <a:ext cx="6447500" cy="674024"/>
          </a:xfrm>
        </p:spPr>
        <p:txBody>
          <a:bodyPr>
            <a:normAutofit/>
          </a:bodyPr>
          <a:lstStyle>
            <a:lvl1pPr marL="0" indent="0">
              <a:buNone/>
              <a:defRPr sz="90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Edit Master text styles</a:t>
            </a:r>
          </a:p>
        </p:txBody>
      </p:sp>
      <p:sp>
        <p:nvSpPr>
          <p:cNvPr id="5" name="Date Placeholder 4"/>
          <p:cNvSpPr>
            <a:spLocks noGrp="1"/>
          </p:cNvSpPr>
          <p:nvPr>
            <p:ph type="dt" sz="half" idx="10"/>
          </p:nvPr>
        </p:nvSpPr>
        <p:spPr/>
        <p:txBody>
          <a:bodyPr/>
          <a:lstStyle/>
          <a:p>
            <a:fld id="{7FFC5080-69E7-475A-822A-16A6E2917CC4}" type="datetime1">
              <a:rPr lang="en-US" smtClean="0"/>
              <a:pPr/>
              <a:t>7/16/2018</a:t>
            </a:fld>
            <a:endParaRPr lang="en-US" dirty="0"/>
          </a:p>
        </p:txBody>
      </p:sp>
      <p:sp>
        <p:nvSpPr>
          <p:cNvPr id="6" name="Footer Placeholder 5"/>
          <p:cNvSpPr>
            <a:spLocks noGrp="1"/>
          </p:cNvSpPr>
          <p:nvPr>
            <p:ph type="ftr" sz="quarter" idx="11"/>
          </p:nvPr>
        </p:nvSpPr>
        <p:spPr/>
        <p:txBody>
          <a:bodyPr/>
          <a:lstStyle/>
          <a:p>
            <a:r>
              <a:rPr lang="en-US"/>
              <a:t>http://www.fhcsp.com/pdf/Foreclosure_Diversion_Initial_Report.pdf</a:t>
            </a:r>
            <a:endParaRPr lang="en-US" dirty="0"/>
          </a:p>
        </p:txBody>
      </p:sp>
      <p:sp>
        <p:nvSpPr>
          <p:cNvPr id="7" name="Slide Number Placeholder 6"/>
          <p:cNvSpPr>
            <a:spLocks noGrp="1"/>
          </p:cNvSpPr>
          <p:nvPr>
            <p:ph type="sldNum" sz="quarter" idx="12"/>
          </p:nvPr>
        </p:nvSpPr>
        <p:spPr/>
        <p:txBody>
          <a:bodyPr/>
          <a:lstStyle/>
          <a:p>
            <a:fld id="{AE03249A-8C5E-4893-A3C1-BA539805FE63}" type="slidenum">
              <a:rPr lang="en-US" smtClean="0"/>
              <a:pPr/>
              <a:t>‹#›</a:t>
            </a:fld>
            <a:endParaRPr lang="en-US" dirty="0"/>
          </a:p>
        </p:txBody>
      </p:sp>
    </p:spTree>
    <p:extLst>
      <p:ext uri="{BB962C8B-B14F-4D97-AF65-F5344CB8AC3E}">
        <p14:creationId xmlns:p14="http://schemas.microsoft.com/office/powerpoint/2010/main" val="19451757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9144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508001" y="609600"/>
            <a:ext cx="6447501"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508001" y="2160590"/>
            <a:ext cx="6447501" cy="388077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403850" y="6041363"/>
            <a:ext cx="683954" cy="365125"/>
          </a:xfrm>
          <a:prstGeom prst="rect">
            <a:avLst/>
          </a:prstGeom>
        </p:spPr>
        <p:txBody>
          <a:bodyPr vert="horz" lIns="91440" tIns="45720" rIns="91440" bIns="45720" rtlCol="0" anchor="ctr"/>
          <a:lstStyle>
            <a:lvl1pPr algn="r">
              <a:defRPr sz="675">
                <a:solidFill>
                  <a:schemeClr val="tx1">
                    <a:tint val="75000"/>
                  </a:schemeClr>
                </a:solidFill>
              </a:defRPr>
            </a:lvl1pPr>
          </a:lstStyle>
          <a:p>
            <a:fld id="{3D25599E-B3B1-442F-A7C2-2FA0B5CDA4C1}" type="datetime1">
              <a:rPr lang="en-US" smtClean="0"/>
              <a:pPr/>
              <a:t>7/16/2018</a:t>
            </a:fld>
            <a:endParaRPr lang="en-US" dirty="0"/>
          </a:p>
        </p:txBody>
      </p:sp>
      <p:sp>
        <p:nvSpPr>
          <p:cNvPr id="5" name="Footer Placeholder 4"/>
          <p:cNvSpPr>
            <a:spLocks noGrp="1"/>
          </p:cNvSpPr>
          <p:nvPr>
            <p:ph type="ftr" sz="quarter" idx="3"/>
          </p:nvPr>
        </p:nvSpPr>
        <p:spPr>
          <a:xfrm>
            <a:off x="508001" y="6041363"/>
            <a:ext cx="4723209" cy="365125"/>
          </a:xfrm>
          <a:prstGeom prst="rect">
            <a:avLst/>
          </a:prstGeom>
        </p:spPr>
        <p:txBody>
          <a:bodyPr vert="horz" lIns="91440" tIns="45720" rIns="91440" bIns="45720" rtlCol="0" anchor="ctr"/>
          <a:lstStyle>
            <a:lvl1pPr algn="l">
              <a:defRPr sz="675">
                <a:solidFill>
                  <a:schemeClr val="tx1">
                    <a:tint val="75000"/>
                  </a:schemeClr>
                </a:solidFill>
              </a:defRPr>
            </a:lvl1pPr>
          </a:lstStyle>
          <a:p>
            <a:r>
              <a:rPr lang="en-US"/>
              <a:t>http://www.fhcsp.com/pdf/Foreclosure_Diversion_Initial_Report.pdf</a:t>
            </a:r>
            <a:endParaRPr lang="en-US" dirty="0"/>
          </a:p>
        </p:txBody>
      </p:sp>
      <p:sp>
        <p:nvSpPr>
          <p:cNvPr id="6" name="Slide Number Placeholder 5"/>
          <p:cNvSpPr>
            <a:spLocks noGrp="1"/>
          </p:cNvSpPr>
          <p:nvPr>
            <p:ph type="sldNum" sz="quarter" idx="4"/>
          </p:nvPr>
        </p:nvSpPr>
        <p:spPr>
          <a:xfrm>
            <a:off x="6442998" y="6041363"/>
            <a:ext cx="512504" cy="365125"/>
          </a:xfrm>
          <a:prstGeom prst="rect">
            <a:avLst/>
          </a:prstGeom>
        </p:spPr>
        <p:txBody>
          <a:bodyPr vert="horz" lIns="91440" tIns="45720" rIns="91440" bIns="45720" rtlCol="0" anchor="ctr"/>
          <a:lstStyle>
            <a:lvl1pPr algn="r">
              <a:defRPr sz="675">
                <a:solidFill>
                  <a:schemeClr val="accent1"/>
                </a:solidFill>
              </a:defRPr>
            </a:lvl1pPr>
          </a:lstStyle>
          <a:p>
            <a:fld id="{AE03249A-8C5E-4893-A3C1-BA539805FE63}" type="slidenum">
              <a:rPr lang="en-US" smtClean="0"/>
              <a:pPr/>
              <a:t>‹#›</a:t>
            </a:fld>
            <a:endParaRPr lang="en-US" dirty="0"/>
          </a:p>
        </p:txBody>
      </p:sp>
    </p:spTree>
    <p:extLst>
      <p:ext uri="{BB962C8B-B14F-4D97-AF65-F5344CB8AC3E}">
        <p14:creationId xmlns:p14="http://schemas.microsoft.com/office/powerpoint/2010/main" val="304508415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hf sldNum="0" hdr="0" dt="0"/>
  <p:txStyles>
    <p:titleStyle>
      <a:lvl1pPr algn="l" defTabSz="342900" rtl="0" eaLnBrk="1" latinLnBrk="0" hangingPunct="1">
        <a:spcBef>
          <a:spcPct val="0"/>
        </a:spcBef>
        <a:buNone/>
        <a:defRPr sz="27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57175" indent="-257175" algn="l" defTabSz="342900" rtl="0" eaLnBrk="1" latinLnBrk="0" hangingPunct="1">
        <a:spcBef>
          <a:spcPts val="750"/>
        </a:spcBef>
        <a:spcAft>
          <a:spcPts val="0"/>
        </a:spcAft>
        <a:buClr>
          <a:schemeClr val="accent1"/>
        </a:buClr>
        <a:buSzPct val="80000"/>
        <a:buFont typeface="Wingdings 3" charset="2"/>
        <a:buChar char=""/>
        <a:defRPr sz="1350" kern="1200">
          <a:solidFill>
            <a:schemeClr val="tx1">
              <a:lumMod val="75000"/>
              <a:lumOff val="25000"/>
            </a:schemeClr>
          </a:solidFill>
          <a:latin typeface="+mn-lt"/>
          <a:ea typeface="+mn-ea"/>
          <a:cs typeface="+mn-cs"/>
        </a:defRPr>
      </a:lvl1pPr>
      <a:lvl2pPr marL="557213" indent="-214313" algn="l" defTabSz="342900" rtl="0" eaLnBrk="1" latinLnBrk="0" hangingPunct="1">
        <a:spcBef>
          <a:spcPts val="75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2pPr>
      <a:lvl3pPr marL="857250" indent="-171450" algn="l" defTabSz="342900" rtl="0" eaLnBrk="1" latinLnBrk="0" hangingPunct="1">
        <a:spcBef>
          <a:spcPts val="750"/>
        </a:spcBef>
        <a:spcAft>
          <a:spcPts val="0"/>
        </a:spcAft>
        <a:buClr>
          <a:schemeClr val="accent1"/>
        </a:buClr>
        <a:buSzPct val="80000"/>
        <a:buFont typeface="Wingdings 3" charset="2"/>
        <a:buChar char=""/>
        <a:defRPr sz="1050" kern="1200">
          <a:solidFill>
            <a:schemeClr val="tx1">
              <a:lumMod val="75000"/>
              <a:lumOff val="25000"/>
            </a:schemeClr>
          </a:solidFill>
          <a:latin typeface="+mn-lt"/>
          <a:ea typeface="+mn-ea"/>
          <a:cs typeface="+mn-cs"/>
        </a:defRPr>
      </a:lvl3pPr>
      <a:lvl4pPr marL="1200150" indent="-171450" algn="l" defTabSz="342900" rtl="0" eaLnBrk="1" latinLnBrk="0" hangingPunct="1">
        <a:spcBef>
          <a:spcPts val="750"/>
        </a:spcBef>
        <a:spcAft>
          <a:spcPts val="0"/>
        </a:spcAft>
        <a:buClr>
          <a:schemeClr val="accent1"/>
        </a:buClr>
        <a:buSzPct val="80000"/>
        <a:buFont typeface="Wingdings 3" charset="2"/>
        <a:buChar char=""/>
        <a:defRPr sz="900" kern="1200">
          <a:solidFill>
            <a:schemeClr val="tx1">
              <a:lumMod val="75000"/>
              <a:lumOff val="25000"/>
            </a:schemeClr>
          </a:solidFill>
          <a:latin typeface="+mn-lt"/>
          <a:ea typeface="+mn-ea"/>
          <a:cs typeface="+mn-cs"/>
        </a:defRPr>
      </a:lvl4pPr>
      <a:lvl5pPr marL="1543050" indent="-171450" algn="l" defTabSz="342900" rtl="0" eaLnBrk="1" latinLnBrk="0" hangingPunct="1">
        <a:spcBef>
          <a:spcPts val="750"/>
        </a:spcBef>
        <a:spcAft>
          <a:spcPts val="0"/>
        </a:spcAft>
        <a:buClr>
          <a:schemeClr val="accent1"/>
        </a:buClr>
        <a:buSzPct val="80000"/>
        <a:buFont typeface="Wingdings 3" charset="2"/>
        <a:buChar char=""/>
        <a:defRPr sz="900" kern="1200">
          <a:solidFill>
            <a:schemeClr val="tx1">
              <a:lumMod val="75000"/>
              <a:lumOff val="25000"/>
            </a:schemeClr>
          </a:solidFill>
          <a:latin typeface="+mn-lt"/>
          <a:ea typeface="+mn-ea"/>
          <a:cs typeface="+mn-cs"/>
        </a:defRPr>
      </a:lvl5pPr>
      <a:lvl6pPr marL="1885950" indent="-171450" algn="l" defTabSz="342900" rtl="0" eaLnBrk="1" latinLnBrk="0" hangingPunct="1">
        <a:spcBef>
          <a:spcPts val="750"/>
        </a:spcBef>
        <a:spcAft>
          <a:spcPts val="0"/>
        </a:spcAft>
        <a:buClr>
          <a:schemeClr val="accent1"/>
        </a:buClr>
        <a:buSzPct val="80000"/>
        <a:buFont typeface="Wingdings 3" charset="2"/>
        <a:buChar char=""/>
        <a:defRPr sz="900" kern="1200">
          <a:solidFill>
            <a:schemeClr val="tx1">
              <a:lumMod val="75000"/>
              <a:lumOff val="25000"/>
            </a:schemeClr>
          </a:solidFill>
          <a:latin typeface="+mn-lt"/>
          <a:ea typeface="+mn-ea"/>
          <a:cs typeface="+mn-cs"/>
        </a:defRPr>
      </a:lvl6pPr>
      <a:lvl7pPr marL="2228850" indent="-171450" algn="l" defTabSz="342900" rtl="0" eaLnBrk="1" latinLnBrk="0" hangingPunct="1">
        <a:spcBef>
          <a:spcPts val="750"/>
        </a:spcBef>
        <a:spcAft>
          <a:spcPts val="0"/>
        </a:spcAft>
        <a:buClr>
          <a:schemeClr val="accent1"/>
        </a:buClr>
        <a:buSzPct val="80000"/>
        <a:buFont typeface="Wingdings 3" charset="2"/>
        <a:buChar char=""/>
        <a:defRPr sz="900" kern="1200">
          <a:solidFill>
            <a:schemeClr val="tx1">
              <a:lumMod val="75000"/>
              <a:lumOff val="25000"/>
            </a:schemeClr>
          </a:solidFill>
          <a:latin typeface="+mn-lt"/>
          <a:ea typeface="+mn-ea"/>
          <a:cs typeface="+mn-cs"/>
        </a:defRPr>
      </a:lvl7pPr>
      <a:lvl8pPr marL="2571750" indent="-171450" algn="l" defTabSz="342900" rtl="0" eaLnBrk="1" latinLnBrk="0" hangingPunct="1">
        <a:spcBef>
          <a:spcPts val="750"/>
        </a:spcBef>
        <a:spcAft>
          <a:spcPts val="0"/>
        </a:spcAft>
        <a:buClr>
          <a:schemeClr val="accent1"/>
        </a:buClr>
        <a:buSzPct val="80000"/>
        <a:buFont typeface="Wingdings 3" charset="2"/>
        <a:buChar char=""/>
        <a:defRPr sz="900" kern="1200">
          <a:solidFill>
            <a:schemeClr val="tx1">
              <a:lumMod val="75000"/>
              <a:lumOff val="25000"/>
            </a:schemeClr>
          </a:solidFill>
          <a:latin typeface="+mn-lt"/>
          <a:ea typeface="+mn-ea"/>
          <a:cs typeface="+mn-cs"/>
        </a:defRPr>
      </a:lvl8pPr>
      <a:lvl9pPr marL="2914650" indent="-171450" algn="l" defTabSz="342900" rtl="0" eaLnBrk="1" latinLnBrk="0" hangingPunct="1">
        <a:spcBef>
          <a:spcPts val="750"/>
        </a:spcBef>
        <a:spcAft>
          <a:spcPts val="0"/>
        </a:spcAft>
        <a:buClr>
          <a:schemeClr val="accent1"/>
        </a:buClr>
        <a:buSzPct val="80000"/>
        <a:buFont typeface="Wingdings 3" charset="2"/>
        <a:buChar char=""/>
        <a:defRPr sz="900" kern="1200">
          <a:solidFill>
            <a:schemeClr val="tx1">
              <a:lumMod val="75000"/>
              <a:lumOff val="25000"/>
            </a:schemeClr>
          </a:solidFill>
          <a:latin typeface="+mn-lt"/>
          <a:ea typeface="+mn-ea"/>
          <a:cs typeface="+mn-cs"/>
        </a:defRPr>
      </a:lvl9pPr>
    </p:bodyStyle>
    <p:otherStyle>
      <a:defPPr>
        <a:defRPr lang="en-US"/>
      </a:defPPr>
      <a:lvl1pPr marL="0" algn="l" defTabSz="342900" rtl="0" eaLnBrk="1" latinLnBrk="0" hangingPunct="1">
        <a:defRPr sz="1350" kern="1200">
          <a:solidFill>
            <a:schemeClr val="tx1"/>
          </a:solidFill>
          <a:latin typeface="+mn-lt"/>
          <a:ea typeface="+mn-ea"/>
          <a:cs typeface="+mn-cs"/>
        </a:defRPr>
      </a:lvl1pPr>
      <a:lvl2pPr marL="342900" algn="l" defTabSz="342900" rtl="0" eaLnBrk="1" latinLnBrk="0" hangingPunct="1">
        <a:defRPr sz="1350" kern="1200">
          <a:solidFill>
            <a:schemeClr val="tx1"/>
          </a:solidFill>
          <a:latin typeface="+mn-lt"/>
          <a:ea typeface="+mn-ea"/>
          <a:cs typeface="+mn-cs"/>
        </a:defRPr>
      </a:lvl2pPr>
      <a:lvl3pPr marL="685800" algn="l" defTabSz="342900" rtl="0" eaLnBrk="1" latinLnBrk="0" hangingPunct="1">
        <a:defRPr sz="1350" kern="1200">
          <a:solidFill>
            <a:schemeClr val="tx1"/>
          </a:solidFill>
          <a:latin typeface="+mn-lt"/>
          <a:ea typeface="+mn-ea"/>
          <a:cs typeface="+mn-cs"/>
        </a:defRPr>
      </a:lvl3pPr>
      <a:lvl4pPr marL="1028700" algn="l" defTabSz="342900" rtl="0" eaLnBrk="1" latinLnBrk="0" hangingPunct="1">
        <a:defRPr sz="1350" kern="1200">
          <a:solidFill>
            <a:schemeClr val="tx1"/>
          </a:solidFill>
          <a:latin typeface="+mn-lt"/>
          <a:ea typeface="+mn-ea"/>
          <a:cs typeface="+mn-cs"/>
        </a:defRPr>
      </a:lvl4pPr>
      <a:lvl5pPr marL="1371600" algn="l" defTabSz="342900" rtl="0" eaLnBrk="1" latinLnBrk="0" hangingPunct="1">
        <a:defRPr sz="1350" kern="1200">
          <a:solidFill>
            <a:schemeClr val="tx1"/>
          </a:solidFill>
          <a:latin typeface="+mn-lt"/>
          <a:ea typeface="+mn-ea"/>
          <a:cs typeface="+mn-cs"/>
        </a:defRPr>
      </a:lvl5pPr>
      <a:lvl6pPr marL="1714500" algn="l" defTabSz="342900" rtl="0" eaLnBrk="1" latinLnBrk="0" hangingPunct="1">
        <a:defRPr sz="1350" kern="1200">
          <a:solidFill>
            <a:schemeClr val="tx1"/>
          </a:solidFill>
          <a:latin typeface="+mn-lt"/>
          <a:ea typeface="+mn-ea"/>
          <a:cs typeface="+mn-cs"/>
        </a:defRPr>
      </a:lvl6pPr>
      <a:lvl7pPr marL="2057400" algn="l" defTabSz="342900" rtl="0" eaLnBrk="1" latinLnBrk="0" hangingPunct="1">
        <a:defRPr sz="1350" kern="1200">
          <a:solidFill>
            <a:schemeClr val="tx1"/>
          </a:solidFill>
          <a:latin typeface="+mn-lt"/>
          <a:ea typeface="+mn-ea"/>
          <a:cs typeface="+mn-cs"/>
        </a:defRPr>
      </a:lvl7pPr>
      <a:lvl8pPr marL="2400300" algn="l" defTabSz="342900" rtl="0" eaLnBrk="1" latinLnBrk="0" hangingPunct="1">
        <a:defRPr sz="1350" kern="1200">
          <a:solidFill>
            <a:schemeClr val="tx1"/>
          </a:solidFill>
          <a:latin typeface="+mn-lt"/>
          <a:ea typeface="+mn-ea"/>
          <a:cs typeface="+mn-cs"/>
        </a:defRPr>
      </a:lvl8pPr>
      <a:lvl9pPr marL="2743200" algn="l" defTabSz="3429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image" Target="../media/image5.jpg"/><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15B5CD-110A-409E-B29C-C64B198CFC8E}"/>
              </a:ext>
            </a:extLst>
          </p:cNvPr>
          <p:cNvSpPr>
            <a:spLocks noGrp="1"/>
          </p:cNvSpPr>
          <p:nvPr>
            <p:ph type="title"/>
          </p:nvPr>
        </p:nvSpPr>
        <p:spPr>
          <a:xfrm>
            <a:off x="2438400" y="3581400"/>
            <a:ext cx="6447501" cy="1320800"/>
          </a:xfrm>
        </p:spPr>
        <p:txBody>
          <a:bodyPr>
            <a:normAutofit/>
          </a:bodyPr>
          <a:lstStyle/>
          <a:p>
            <a:r>
              <a:rPr lang="en-US" sz="3200" dirty="0"/>
              <a:t>Collateral Documents</a:t>
            </a:r>
          </a:p>
        </p:txBody>
      </p:sp>
      <p:pic>
        <p:nvPicPr>
          <p:cNvPr id="6" name="Content Placeholder 5" descr="A close up of a sign&#10;&#10;Description generated with very high confidence">
            <a:extLst>
              <a:ext uri="{FF2B5EF4-FFF2-40B4-BE49-F238E27FC236}">
                <a16:creationId xmlns:a16="http://schemas.microsoft.com/office/drawing/2014/main" id="{F9C6DC71-8C49-4AA8-B6DB-2E37510A5806}"/>
              </a:ext>
            </a:extLst>
          </p:cNvPr>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895840" y="1371600"/>
            <a:ext cx="5356028" cy="1447800"/>
          </a:xfrm>
        </p:spPr>
      </p:pic>
    </p:spTree>
    <p:extLst>
      <p:ext uri="{BB962C8B-B14F-4D97-AF65-F5344CB8AC3E}">
        <p14:creationId xmlns:p14="http://schemas.microsoft.com/office/powerpoint/2010/main" val="281257068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53536"/>
            <a:ext cx="8229600" cy="1143000"/>
          </a:xfrm>
        </p:spPr>
        <p:txBody>
          <a:bodyPr rtlCol="0">
            <a:noAutofit/>
          </a:bodyPr>
          <a:lstStyle/>
          <a:p>
            <a:pPr marL="54864" eaLnBrk="1" fontAlgn="auto" hangingPunct="1">
              <a:spcAft>
                <a:spcPts val="0"/>
              </a:spcAft>
              <a:defRPr/>
            </a:pPr>
            <a:r>
              <a:rPr lang="en-US" sz="2800" dirty="0">
                <a:latin typeface="+mn-lt"/>
              </a:rPr>
              <a:t>Assignment of Mortgage Requirements </a:t>
            </a:r>
            <a:br>
              <a:rPr lang="en-US" sz="2800" dirty="0">
                <a:latin typeface="+mn-lt"/>
              </a:rPr>
            </a:br>
            <a:r>
              <a:rPr lang="en-US" sz="2800" dirty="0">
                <a:latin typeface="+mn-lt"/>
              </a:rPr>
              <a:t>per State</a:t>
            </a:r>
          </a:p>
        </p:txBody>
      </p:sp>
      <p:sp>
        <p:nvSpPr>
          <p:cNvPr id="27651" name="Content Placeholder 2"/>
          <p:cNvSpPr>
            <a:spLocks noGrp="1"/>
          </p:cNvSpPr>
          <p:nvPr>
            <p:ph idx="1"/>
          </p:nvPr>
        </p:nvSpPr>
        <p:spPr/>
        <p:txBody>
          <a:bodyPr/>
          <a:lstStyle/>
          <a:p>
            <a:pPr eaLnBrk="1" hangingPunct="1"/>
            <a:r>
              <a:rPr lang="en-US" altLang="en-US" dirty="0">
                <a:latin typeface="Arial Narrow" pitchFamily="34" charset="0"/>
              </a:rPr>
              <a:t>In either state, the Assignment of Mortgage must be executed by someone with signing authority for the Original Mortgagee or the Last Assignee of record. If someone is signing on behalf of another entity, a Power of Attorney (POA) is required showing that said authority has been given. The POA must be recorded in the county before the AOM will be accepted for recording.</a:t>
            </a:r>
          </a:p>
          <a:p>
            <a:pPr eaLnBrk="1" hangingPunct="1"/>
            <a:endParaRPr lang="en-US" altLang="en-US" dirty="0"/>
          </a:p>
        </p:txBody>
      </p:sp>
      <p:pic>
        <p:nvPicPr>
          <p:cNvPr id="4" name="Picture 3" descr="A close up of a sign&#10;&#10;Description generated with very high confidence">
            <a:extLst>
              <a:ext uri="{FF2B5EF4-FFF2-40B4-BE49-F238E27FC236}">
                <a16:creationId xmlns:a16="http://schemas.microsoft.com/office/drawing/2014/main" id="{D3238222-4B43-416B-A6EA-979BE65FC69B}"/>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47560" y="5943600"/>
            <a:ext cx="2876548" cy="777567"/>
          </a:xfrm>
          <a:prstGeom prst="rect">
            <a:avLst/>
          </a:prstGeom>
        </p:spPr>
      </p:pic>
    </p:spTree>
    <p:extLst>
      <p:ext uri="{BB962C8B-B14F-4D97-AF65-F5344CB8AC3E}">
        <p14:creationId xmlns:p14="http://schemas.microsoft.com/office/powerpoint/2010/main" val="98171884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381000" y="381000"/>
            <a:ext cx="8229600" cy="1143000"/>
          </a:xfrm>
        </p:spPr>
        <p:txBody>
          <a:bodyPr/>
          <a:lstStyle/>
          <a:p>
            <a:pPr marL="54864" eaLnBrk="1" fontAlgn="auto" hangingPunct="1">
              <a:spcAft>
                <a:spcPts val="0"/>
              </a:spcAft>
              <a:defRPr/>
            </a:pPr>
            <a:r>
              <a:rPr lang="en-US" dirty="0">
                <a:latin typeface="+mn-lt"/>
              </a:rPr>
              <a:t>Power of Attorney (POA)</a:t>
            </a:r>
          </a:p>
        </p:txBody>
      </p:sp>
      <p:sp>
        <p:nvSpPr>
          <p:cNvPr id="3" name="Content Placeholder 2"/>
          <p:cNvSpPr>
            <a:spLocks noGrp="1"/>
          </p:cNvSpPr>
          <p:nvPr>
            <p:ph idx="1"/>
          </p:nvPr>
        </p:nvSpPr>
        <p:spPr/>
        <p:txBody>
          <a:bodyPr rtlCol="0">
            <a:normAutofit/>
          </a:bodyPr>
          <a:lstStyle/>
          <a:p>
            <a:pPr marL="0" indent="0" eaLnBrk="1" fontAlgn="auto" hangingPunct="1">
              <a:spcBef>
                <a:spcPts val="0"/>
              </a:spcBef>
              <a:spcAft>
                <a:spcPts val="0"/>
              </a:spcAft>
              <a:buNone/>
              <a:defRPr/>
            </a:pPr>
            <a:r>
              <a:rPr lang="en-US" sz="1600" dirty="0">
                <a:latin typeface="Arial Narrow" pitchFamily="34" charset="0"/>
              </a:rPr>
              <a:t>What is a </a:t>
            </a:r>
            <a:r>
              <a:rPr lang="en-US" sz="1600" dirty="0">
                <a:solidFill>
                  <a:srgbClr val="00B050"/>
                </a:solidFill>
                <a:latin typeface="Arial Narrow" pitchFamily="34" charset="0"/>
              </a:rPr>
              <a:t>Power of Attorney</a:t>
            </a:r>
            <a:r>
              <a:rPr lang="en-US" sz="1600" dirty="0">
                <a:latin typeface="Arial Narrow" pitchFamily="34" charset="0"/>
              </a:rPr>
              <a:t>? </a:t>
            </a:r>
          </a:p>
          <a:p>
            <a:pPr marL="0" indent="0" eaLnBrk="1" fontAlgn="auto" hangingPunct="1">
              <a:spcBef>
                <a:spcPts val="0"/>
              </a:spcBef>
              <a:spcAft>
                <a:spcPts val="0"/>
              </a:spcAft>
              <a:buNone/>
              <a:defRPr/>
            </a:pPr>
            <a:endParaRPr lang="en-US" dirty="0">
              <a:latin typeface="Arial Narrow" pitchFamily="34" charset="0"/>
            </a:endParaRPr>
          </a:p>
          <a:p>
            <a:pPr>
              <a:spcBef>
                <a:spcPts val="0"/>
              </a:spcBef>
              <a:defRPr/>
            </a:pPr>
            <a:r>
              <a:rPr lang="en-US" dirty="0">
                <a:latin typeface="Arial Narrow" pitchFamily="34" charset="0"/>
              </a:rPr>
              <a:t>A Power of Attorney is a document showing authority has been granted for one entity to sign on behalf of another entity.</a:t>
            </a:r>
          </a:p>
          <a:p>
            <a:pPr>
              <a:spcBef>
                <a:spcPts val="0"/>
              </a:spcBef>
              <a:defRPr/>
            </a:pPr>
            <a:r>
              <a:rPr lang="en-US" dirty="0">
                <a:latin typeface="Arial Narrow" pitchFamily="34" charset="0"/>
              </a:rPr>
              <a:t>What is the purpose of a Power of Attorney? </a:t>
            </a:r>
          </a:p>
          <a:p>
            <a:pPr>
              <a:spcBef>
                <a:spcPts val="0"/>
              </a:spcBef>
              <a:defRPr/>
            </a:pPr>
            <a:r>
              <a:rPr lang="en-US" dirty="0">
                <a:latin typeface="Arial Narrow" pitchFamily="34" charset="0"/>
              </a:rPr>
              <a:t>In some states, if an Assignment is executed by way of POA, the POA documents must be recorded in the county first, proving to the county that the entity had legal authority to execute the document.</a:t>
            </a:r>
          </a:p>
        </p:txBody>
      </p:sp>
      <p:pic>
        <p:nvPicPr>
          <p:cNvPr id="4" name="Picture 3" descr="A close up of a sign&#10;&#10;Description generated with very high confidence">
            <a:extLst>
              <a:ext uri="{FF2B5EF4-FFF2-40B4-BE49-F238E27FC236}">
                <a16:creationId xmlns:a16="http://schemas.microsoft.com/office/drawing/2014/main" id="{3A5B50E6-4F43-4CEE-A2CA-6D5845A5FC5F}"/>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47560" y="5943600"/>
            <a:ext cx="2876548" cy="777567"/>
          </a:xfrm>
          <a:prstGeom prst="rect">
            <a:avLst/>
          </a:prstGeom>
        </p:spPr>
      </p:pic>
    </p:spTree>
    <p:extLst>
      <p:ext uri="{BB962C8B-B14F-4D97-AF65-F5344CB8AC3E}">
        <p14:creationId xmlns:p14="http://schemas.microsoft.com/office/powerpoint/2010/main" val="212676049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a:xfrm>
            <a:off x="457200" y="253536"/>
            <a:ext cx="8229600" cy="1143000"/>
          </a:xfrm>
        </p:spPr>
        <p:txBody>
          <a:bodyPr/>
          <a:lstStyle/>
          <a:p>
            <a:pPr marL="54864" eaLnBrk="1" fontAlgn="auto" hangingPunct="1">
              <a:spcAft>
                <a:spcPts val="0"/>
              </a:spcAft>
              <a:defRPr/>
            </a:pPr>
            <a:r>
              <a:rPr lang="en-US" dirty="0">
                <a:latin typeface="+mn-lt"/>
              </a:rPr>
              <a:t>Servicing Transfers</a:t>
            </a:r>
          </a:p>
        </p:txBody>
      </p:sp>
      <p:sp>
        <p:nvSpPr>
          <p:cNvPr id="3" name="Content Placeholder 2"/>
          <p:cNvSpPr>
            <a:spLocks noGrp="1"/>
          </p:cNvSpPr>
          <p:nvPr>
            <p:ph idx="1"/>
          </p:nvPr>
        </p:nvSpPr>
        <p:spPr>
          <a:xfrm>
            <a:off x="487680" y="1488613"/>
            <a:ext cx="6447501" cy="3880773"/>
          </a:xfrm>
        </p:spPr>
        <p:txBody>
          <a:bodyPr rtlCol="0">
            <a:normAutofit/>
          </a:bodyPr>
          <a:lstStyle/>
          <a:p>
            <a:pPr>
              <a:spcBef>
                <a:spcPts val="0"/>
              </a:spcBef>
              <a:defRPr/>
            </a:pPr>
            <a:r>
              <a:rPr lang="en-US" dirty="0">
                <a:latin typeface="Arial Narrow" pitchFamily="34" charset="0"/>
              </a:rPr>
              <a:t>A Servicing Transfer takes place when one company or lender sells a pool of loans to another company or lender. </a:t>
            </a:r>
          </a:p>
          <a:p>
            <a:pPr marL="0" indent="0" eaLnBrk="1" fontAlgn="auto" hangingPunct="1">
              <a:spcBef>
                <a:spcPts val="0"/>
              </a:spcBef>
              <a:spcAft>
                <a:spcPts val="0"/>
              </a:spcAft>
              <a:buNone/>
              <a:defRPr/>
            </a:pPr>
            <a:endParaRPr lang="en-US" dirty="0">
              <a:latin typeface="Arial Narrow" pitchFamily="34" charset="0"/>
            </a:endParaRPr>
          </a:p>
          <a:p>
            <a:pPr>
              <a:spcBef>
                <a:spcPts val="0"/>
              </a:spcBef>
              <a:defRPr/>
            </a:pPr>
            <a:r>
              <a:rPr lang="en-US" dirty="0">
                <a:latin typeface="Arial Narrow" pitchFamily="34" charset="0"/>
              </a:rPr>
              <a:t>When this takes place during an active Foreclosure action, 99.9% of the time, it will result in the need for an AOM to the new servicer’s foreclosing entity. </a:t>
            </a:r>
          </a:p>
          <a:p>
            <a:pPr marL="0" indent="0" eaLnBrk="1" fontAlgn="auto" hangingPunct="1">
              <a:spcBef>
                <a:spcPts val="0"/>
              </a:spcBef>
              <a:spcAft>
                <a:spcPts val="0"/>
              </a:spcAft>
              <a:buNone/>
              <a:defRPr/>
            </a:pPr>
            <a:endParaRPr lang="en-US" dirty="0">
              <a:latin typeface="Arial Narrow" pitchFamily="34" charset="0"/>
            </a:endParaRPr>
          </a:p>
          <a:p>
            <a:pPr>
              <a:spcBef>
                <a:spcPts val="0"/>
              </a:spcBef>
              <a:defRPr/>
            </a:pPr>
            <a:r>
              <a:rPr lang="en-US" dirty="0">
                <a:latin typeface="Arial Narrow" pitchFamily="34" charset="0"/>
              </a:rPr>
              <a:t>When transferring HUD/FHA loans, we sometimes see two AOMS; one from the current plaintiff to HUD, then another from HUD to the new AITNO.</a:t>
            </a:r>
          </a:p>
          <a:p>
            <a:pPr marL="0" indent="0" eaLnBrk="1" fontAlgn="auto" hangingPunct="1">
              <a:spcBef>
                <a:spcPts val="0"/>
              </a:spcBef>
              <a:spcAft>
                <a:spcPts val="0"/>
              </a:spcAft>
              <a:buNone/>
              <a:defRPr/>
            </a:pPr>
            <a:endParaRPr lang="en-US" dirty="0">
              <a:latin typeface="Arial Narrow" pitchFamily="34" charset="0"/>
            </a:endParaRPr>
          </a:p>
          <a:p>
            <a:pPr>
              <a:spcBef>
                <a:spcPts val="0"/>
              </a:spcBef>
              <a:defRPr/>
            </a:pPr>
            <a:r>
              <a:rPr lang="en-US" dirty="0">
                <a:latin typeface="Arial Narrow" pitchFamily="34" charset="0"/>
              </a:rPr>
              <a:t>Timely and accurate completion of AOMs is crucial to the timeline</a:t>
            </a:r>
          </a:p>
          <a:p>
            <a:pPr marL="0" indent="0" eaLnBrk="1" fontAlgn="auto" hangingPunct="1">
              <a:spcBef>
                <a:spcPts val="0"/>
              </a:spcBef>
              <a:spcAft>
                <a:spcPts val="0"/>
              </a:spcAft>
              <a:buNone/>
              <a:defRPr/>
            </a:pPr>
            <a:endParaRPr lang="en-US" dirty="0">
              <a:latin typeface="Arial Narrow" pitchFamily="34" charset="0"/>
            </a:endParaRPr>
          </a:p>
          <a:p>
            <a:pPr>
              <a:spcBef>
                <a:spcPts val="0"/>
              </a:spcBef>
              <a:defRPr/>
            </a:pPr>
            <a:r>
              <a:rPr lang="en-US" dirty="0">
                <a:latin typeface="Arial Narrow" pitchFamily="34" charset="0"/>
              </a:rPr>
              <a:t>In some states, the plaintiff in the foreclosure case may need to substituted if the AOM </a:t>
            </a:r>
            <a:r>
              <a:rPr lang="en-US" dirty="0" err="1">
                <a:latin typeface="Arial Narrow" pitchFamily="34" charset="0"/>
              </a:rPr>
              <a:t>occues</a:t>
            </a:r>
            <a:r>
              <a:rPr lang="en-US" dirty="0">
                <a:latin typeface="Arial Narrow" pitchFamily="34" charset="0"/>
              </a:rPr>
              <a:t> during the pendency of the foreclosure case</a:t>
            </a:r>
          </a:p>
          <a:p>
            <a:pPr eaLnBrk="1" fontAlgn="auto" hangingPunct="1">
              <a:spcBef>
                <a:spcPts val="0"/>
              </a:spcBef>
              <a:spcAft>
                <a:spcPts val="0"/>
              </a:spcAft>
              <a:buFont typeface="Arial" pitchFamily="34" charset="0"/>
              <a:buChar char="•"/>
              <a:defRPr/>
            </a:pPr>
            <a:endParaRPr lang="en-US" dirty="0">
              <a:latin typeface="Arial Narrow" pitchFamily="34" charset="0"/>
            </a:endParaRPr>
          </a:p>
          <a:p>
            <a:pPr eaLnBrk="1" fontAlgn="auto" hangingPunct="1">
              <a:spcBef>
                <a:spcPts val="0"/>
              </a:spcBef>
              <a:spcAft>
                <a:spcPts val="0"/>
              </a:spcAft>
              <a:buFont typeface="Arial" pitchFamily="34" charset="0"/>
              <a:buNone/>
              <a:defRPr/>
            </a:pPr>
            <a:r>
              <a:rPr lang="en-US" dirty="0">
                <a:latin typeface="Arial Narrow" pitchFamily="34" charset="0"/>
              </a:rPr>
              <a:t>	</a:t>
            </a:r>
          </a:p>
        </p:txBody>
      </p:sp>
      <p:pic>
        <p:nvPicPr>
          <p:cNvPr id="4" name="Picture 3" descr="A close up of a sign&#10;&#10;Description generated with very high confidence">
            <a:extLst>
              <a:ext uri="{FF2B5EF4-FFF2-40B4-BE49-F238E27FC236}">
                <a16:creationId xmlns:a16="http://schemas.microsoft.com/office/drawing/2014/main" id="{48013B65-29F6-4D72-A037-3F1C919A5CBA}"/>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47560" y="5943600"/>
            <a:ext cx="2876548" cy="777567"/>
          </a:xfrm>
          <a:prstGeom prst="rect">
            <a:avLst/>
          </a:prstGeom>
        </p:spPr>
      </p:pic>
    </p:spTree>
    <p:extLst>
      <p:ext uri="{BB962C8B-B14F-4D97-AF65-F5344CB8AC3E}">
        <p14:creationId xmlns:p14="http://schemas.microsoft.com/office/powerpoint/2010/main" val="23412853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Content Placeholder 2"/>
          <p:cNvSpPr>
            <a:spLocks noGrp="1"/>
          </p:cNvSpPr>
          <p:nvPr>
            <p:ph idx="1"/>
          </p:nvPr>
        </p:nvSpPr>
        <p:spPr>
          <a:xfrm>
            <a:off x="228600" y="609600"/>
            <a:ext cx="8229600" cy="5516563"/>
          </a:xfrm>
        </p:spPr>
        <p:txBody>
          <a:bodyPr/>
          <a:lstStyle/>
          <a:p>
            <a:pPr algn="ctr">
              <a:buFontTx/>
              <a:buNone/>
            </a:pPr>
            <a:r>
              <a:rPr lang="en-US" sz="5400" dirty="0"/>
              <a:t>QUESTIONS??</a:t>
            </a:r>
          </a:p>
          <a:p>
            <a:pPr algn="ctr">
              <a:buFontTx/>
              <a:buNone/>
            </a:pPr>
            <a:endParaRPr lang="en-US" sz="5400" dirty="0"/>
          </a:p>
          <a:p>
            <a:pPr algn="ctr">
              <a:buFontTx/>
              <a:buNone/>
            </a:pPr>
            <a:endParaRPr lang="en-US" sz="5400" dirty="0"/>
          </a:p>
        </p:txBody>
      </p:sp>
      <p:pic>
        <p:nvPicPr>
          <p:cNvPr id="27651" name="Picture 2" descr="questions.jpg"/>
          <p:cNvPicPr>
            <a:picLocks noChangeAspect="1"/>
          </p:cNvPicPr>
          <p:nvPr/>
        </p:nvPicPr>
        <p:blipFill>
          <a:blip r:embed="rId2" cstate="print"/>
          <a:srcRect/>
          <a:stretch>
            <a:fillRect/>
          </a:stretch>
        </p:blipFill>
        <p:spPr bwMode="auto">
          <a:xfrm>
            <a:off x="689610" y="1760869"/>
            <a:ext cx="6745857" cy="3505200"/>
          </a:xfrm>
          <a:prstGeom prst="rect">
            <a:avLst/>
          </a:prstGeom>
          <a:solidFill>
            <a:srgbClr val="FFFFFF">
              <a:shade val="85000"/>
            </a:srgbClr>
          </a:solidFill>
          <a:ln w="101600" cap="sq">
            <a:solidFill>
              <a:srgbClr val="FDFDFD"/>
            </a:solidFill>
            <a:miter lim="800000"/>
          </a:ln>
          <a:effectLst>
            <a:outerShdw blurRad="57150" dist="37500" dir="7560000" sy="98000" kx="110000" ky="200000" algn="tl" rotWithShape="0">
              <a:srgbClr val="000000">
                <a:alpha val="20000"/>
              </a:srgbClr>
            </a:outerShdw>
          </a:effectLst>
          <a:scene3d>
            <a:camera prst="perspectiveRelaxed">
              <a:rot lat="18960000" lon="0" rev="0"/>
            </a:camera>
            <a:lightRig rig="twoPt" dir="t">
              <a:rot lat="0" lon="0" rev="7200000"/>
            </a:lightRig>
          </a:scene3d>
          <a:sp3d prstMaterial="matte">
            <a:bevelT w="22860" h="12700"/>
            <a:contourClr>
              <a:srgbClr val="FFFFFF"/>
            </a:contourClr>
          </a:sp3d>
        </p:spPr>
      </p:pic>
      <p:pic>
        <p:nvPicPr>
          <p:cNvPr id="4" name="Picture 3" descr="A close up of a sign&#10;&#10;Description generated with very high confidence">
            <a:extLst>
              <a:ext uri="{FF2B5EF4-FFF2-40B4-BE49-F238E27FC236}">
                <a16:creationId xmlns:a16="http://schemas.microsoft.com/office/drawing/2014/main" id="{3008A103-B227-4EF9-AE81-300DD4078AF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47560" y="5943600"/>
            <a:ext cx="2876548" cy="777567"/>
          </a:xfrm>
          <a:prstGeom prst="rect">
            <a:avLst/>
          </a:prstGeom>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066BE1-94D2-48BF-87E5-E8E1212DE82F}"/>
              </a:ext>
            </a:extLst>
          </p:cNvPr>
          <p:cNvSpPr>
            <a:spLocks noGrp="1"/>
          </p:cNvSpPr>
          <p:nvPr>
            <p:ph type="title"/>
          </p:nvPr>
        </p:nvSpPr>
        <p:spPr>
          <a:xfrm>
            <a:off x="609600" y="3733800"/>
            <a:ext cx="6447501" cy="1320800"/>
          </a:xfrm>
        </p:spPr>
        <p:txBody>
          <a:bodyPr>
            <a:normAutofit/>
          </a:bodyPr>
          <a:lstStyle/>
          <a:p>
            <a:pPr algn="ctr"/>
            <a:r>
              <a:rPr lang="en-US" sz="3600" dirty="0"/>
              <a:t>Thank you!</a:t>
            </a:r>
          </a:p>
        </p:txBody>
      </p:sp>
      <p:pic>
        <p:nvPicPr>
          <p:cNvPr id="5" name="Picture 4" descr="A close up of a sign&#10;&#10;Description generated with very high confidence">
            <a:extLst>
              <a:ext uri="{FF2B5EF4-FFF2-40B4-BE49-F238E27FC236}">
                <a16:creationId xmlns:a16="http://schemas.microsoft.com/office/drawing/2014/main" id="{9EE85428-0EFB-47B5-9913-B4B7AD9A53EC}"/>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91599" y="1447800"/>
            <a:ext cx="6765502" cy="1828800"/>
          </a:xfrm>
          <a:prstGeom prst="rect">
            <a:avLst/>
          </a:prstGeom>
        </p:spPr>
      </p:pic>
    </p:spTree>
    <p:extLst>
      <p:ext uri="{BB962C8B-B14F-4D97-AF65-F5344CB8AC3E}">
        <p14:creationId xmlns:p14="http://schemas.microsoft.com/office/powerpoint/2010/main" val="6616638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8" name="Straight Connector 7">
            <a:extLst>
              <a:ext uri="{FF2B5EF4-FFF2-40B4-BE49-F238E27FC236}">
                <a16:creationId xmlns:a16="http://schemas.microsoft.com/office/drawing/2014/main" id="{0B5F7E3B-C5F1-40E0-A491-558BAFBC1127}"/>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3181353" y="1460500"/>
            <a:ext cx="0" cy="3937000"/>
          </a:xfrm>
          <a:prstGeom prst="line">
            <a:avLst/>
          </a:prstGeom>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482600" y="816638"/>
            <a:ext cx="2525519" cy="5224724"/>
          </a:xfrm>
        </p:spPr>
        <p:txBody>
          <a:bodyPr anchor="ctr">
            <a:normAutofit/>
          </a:bodyPr>
          <a:lstStyle/>
          <a:p>
            <a:r>
              <a:rPr lang="en-US" dirty="0"/>
              <a:t>The Perfect Referral</a:t>
            </a:r>
            <a:br>
              <a:rPr lang="en-US" dirty="0"/>
            </a:br>
            <a:endParaRPr lang="en-US" dirty="0"/>
          </a:p>
        </p:txBody>
      </p:sp>
      <p:sp>
        <p:nvSpPr>
          <p:cNvPr id="3" name="Content Placeholder 2"/>
          <p:cNvSpPr>
            <a:spLocks noGrp="1"/>
          </p:cNvSpPr>
          <p:nvPr>
            <p:ph idx="1"/>
          </p:nvPr>
        </p:nvSpPr>
        <p:spPr>
          <a:xfrm>
            <a:off x="3354588" y="1219200"/>
            <a:ext cx="3464779" cy="5224724"/>
          </a:xfrm>
        </p:spPr>
        <p:txBody>
          <a:bodyPr anchor="ctr">
            <a:normAutofit lnSpcReduction="10000"/>
          </a:bodyPr>
          <a:lstStyle/>
          <a:p>
            <a:pPr marL="0" indent="0">
              <a:lnSpc>
                <a:spcPct val="110000"/>
              </a:lnSpc>
              <a:spcBef>
                <a:spcPts val="0"/>
              </a:spcBef>
              <a:buNone/>
            </a:pPr>
            <a:r>
              <a:rPr lang="en-US" sz="1200" b="1" dirty="0"/>
              <a:t>In most states, the perfect referral generally </a:t>
            </a:r>
          </a:p>
          <a:p>
            <a:pPr marL="0" indent="0">
              <a:lnSpc>
                <a:spcPct val="110000"/>
              </a:lnSpc>
              <a:spcBef>
                <a:spcPts val="0"/>
              </a:spcBef>
              <a:buNone/>
            </a:pPr>
            <a:r>
              <a:rPr lang="en-US" sz="1200" b="1" dirty="0"/>
              <a:t>includes the following, with some </a:t>
            </a:r>
          </a:p>
          <a:p>
            <a:pPr marL="0" indent="0">
              <a:lnSpc>
                <a:spcPct val="110000"/>
              </a:lnSpc>
              <a:spcBef>
                <a:spcPts val="0"/>
              </a:spcBef>
              <a:buNone/>
            </a:pPr>
            <a:r>
              <a:rPr lang="en-US" sz="1200" b="1" dirty="0"/>
              <a:t>variation and additions</a:t>
            </a:r>
          </a:p>
          <a:p>
            <a:pPr marL="0" indent="0">
              <a:lnSpc>
                <a:spcPct val="90000"/>
              </a:lnSpc>
              <a:buNone/>
            </a:pPr>
            <a:endParaRPr lang="en-US" sz="1000" dirty="0"/>
          </a:p>
          <a:p>
            <a:pPr marL="0" indent="0">
              <a:lnSpc>
                <a:spcPct val="90000"/>
              </a:lnSpc>
              <a:buNone/>
            </a:pPr>
            <a:r>
              <a:rPr lang="en-US" sz="1200" dirty="0"/>
              <a:t>The documents in red are generally considered “collateral” documents</a:t>
            </a:r>
          </a:p>
          <a:p>
            <a:pPr marL="0" indent="0">
              <a:lnSpc>
                <a:spcPct val="90000"/>
              </a:lnSpc>
              <a:buNone/>
            </a:pPr>
            <a:endParaRPr lang="en-US" sz="1000" dirty="0"/>
          </a:p>
          <a:p>
            <a:pPr>
              <a:lnSpc>
                <a:spcPct val="90000"/>
              </a:lnSpc>
            </a:pPr>
            <a:r>
              <a:rPr lang="en-US" sz="1100" dirty="0"/>
              <a:t>Confirmation of Plaintiff name to foreclose in</a:t>
            </a:r>
          </a:p>
          <a:p>
            <a:pPr>
              <a:lnSpc>
                <a:spcPct val="90000"/>
              </a:lnSpc>
            </a:pPr>
            <a:r>
              <a:rPr lang="en-US" sz="1100" dirty="0"/>
              <a:t>Pre-foreclosure demand letters</a:t>
            </a:r>
          </a:p>
          <a:p>
            <a:r>
              <a:rPr lang="en-US" sz="1100" dirty="0">
                <a:solidFill>
                  <a:srgbClr val="FF0000"/>
                </a:solidFill>
              </a:rPr>
              <a:t>Copy of Note, with all endorsements and allonges (some states require the original note)</a:t>
            </a:r>
          </a:p>
          <a:p>
            <a:r>
              <a:rPr lang="en-US" sz="1100" dirty="0">
                <a:solidFill>
                  <a:srgbClr val="FF0000"/>
                </a:solidFill>
              </a:rPr>
              <a:t>Copy of Recorded Mortgage</a:t>
            </a:r>
          </a:p>
          <a:p>
            <a:r>
              <a:rPr lang="en-US" sz="1100" dirty="0">
                <a:solidFill>
                  <a:srgbClr val="FF0000"/>
                </a:solidFill>
              </a:rPr>
              <a:t>Copies of all recorded Assignments of Mortgage </a:t>
            </a:r>
          </a:p>
          <a:p>
            <a:r>
              <a:rPr lang="en-US" sz="1100" dirty="0">
                <a:solidFill>
                  <a:srgbClr val="FF0000"/>
                </a:solidFill>
              </a:rPr>
              <a:t>Title policy</a:t>
            </a:r>
          </a:p>
          <a:p>
            <a:pPr>
              <a:lnSpc>
                <a:spcPct val="90000"/>
              </a:lnSpc>
            </a:pPr>
            <a:r>
              <a:rPr lang="en-US" sz="1100" dirty="0"/>
              <a:t>Loan modification, if any</a:t>
            </a:r>
          </a:p>
          <a:p>
            <a:pPr>
              <a:lnSpc>
                <a:spcPct val="90000"/>
              </a:lnSpc>
            </a:pPr>
            <a:r>
              <a:rPr lang="en-US" sz="1100" dirty="0"/>
              <a:t>Borrower &amp; owner address/occupancy information</a:t>
            </a:r>
          </a:p>
          <a:p>
            <a:pPr>
              <a:lnSpc>
                <a:spcPct val="90000"/>
              </a:lnSpc>
            </a:pPr>
            <a:r>
              <a:rPr lang="en-US" sz="1100" dirty="0"/>
              <a:t>Judgment figures/payoff figures/reinstatement figures</a:t>
            </a:r>
          </a:p>
          <a:p>
            <a:pPr>
              <a:lnSpc>
                <a:spcPct val="90000"/>
              </a:lnSpc>
            </a:pPr>
            <a:r>
              <a:rPr lang="en-US" sz="1100" dirty="0"/>
              <a:t>Borrower/mortgagor Social Security numbers</a:t>
            </a:r>
          </a:p>
          <a:p>
            <a:pPr>
              <a:lnSpc>
                <a:spcPct val="90000"/>
              </a:lnSpc>
              <a:buNone/>
            </a:pPr>
            <a:endParaRPr lang="en-US" sz="1000" dirty="0"/>
          </a:p>
          <a:p>
            <a:pPr>
              <a:lnSpc>
                <a:spcPct val="90000"/>
              </a:lnSpc>
              <a:buNone/>
            </a:pPr>
            <a:r>
              <a:rPr lang="en-US" sz="1000" dirty="0"/>
              <a:t>		</a:t>
            </a:r>
          </a:p>
          <a:p>
            <a:pPr>
              <a:lnSpc>
                <a:spcPct val="90000"/>
              </a:lnSpc>
              <a:buNone/>
            </a:pPr>
            <a:r>
              <a:rPr lang="en-US" sz="1000" dirty="0"/>
              <a:t>	</a:t>
            </a:r>
          </a:p>
          <a:p>
            <a:pPr>
              <a:lnSpc>
                <a:spcPct val="90000"/>
              </a:lnSpc>
              <a:buNone/>
            </a:pPr>
            <a:r>
              <a:rPr lang="en-US" sz="1000" dirty="0"/>
              <a:t>	</a:t>
            </a:r>
          </a:p>
          <a:p>
            <a:pPr>
              <a:lnSpc>
                <a:spcPct val="90000"/>
              </a:lnSpc>
            </a:pPr>
            <a:endParaRPr lang="en-US" sz="1000" dirty="0"/>
          </a:p>
        </p:txBody>
      </p:sp>
      <p:pic>
        <p:nvPicPr>
          <p:cNvPr id="7" name="Picture 6" descr="A close up of a sign&#10;&#10;Description generated with very high confidence">
            <a:extLst>
              <a:ext uri="{FF2B5EF4-FFF2-40B4-BE49-F238E27FC236}">
                <a16:creationId xmlns:a16="http://schemas.microsoft.com/office/drawing/2014/main" id="{7129050F-23DB-4228-8545-3C2D4949CEB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47560" y="5943600"/>
            <a:ext cx="2876548" cy="777567"/>
          </a:xfrm>
          <a:prstGeom prst="rect">
            <a:avLst/>
          </a:prstGeom>
        </p:spPr>
      </p:pic>
    </p:spTree>
    <p:extLst>
      <p:ext uri="{BB962C8B-B14F-4D97-AF65-F5344CB8AC3E}">
        <p14:creationId xmlns:p14="http://schemas.microsoft.com/office/powerpoint/2010/main" val="10589086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8400CF-BA4B-4527-8BC3-BA24F125CAA2}"/>
              </a:ext>
            </a:extLst>
          </p:cNvPr>
          <p:cNvSpPr>
            <a:spLocks noGrp="1"/>
          </p:cNvSpPr>
          <p:nvPr>
            <p:ph type="title"/>
          </p:nvPr>
        </p:nvSpPr>
        <p:spPr/>
        <p:txBody>
          <a:bodyPr/>
          <a:lstStyle/>
          <a:p>
            <a:r>
              <a:rPr lang="en-US" dirty="0"/>
              <a:t>The Perfect Referral - </a:t>
            </a:r>
            <a:r>
              <a:rPr lang="en-US" sz="2400" dirty="0"/>
              <a:t>continued</a:t>
            </a:r>
            <a:endParaRPr lang="en-US" dirty="0"/>
          </a:p>
        </p:txBody>
      </p:sp>
      <p:sp>
        <p:nvSpPr>
          <p:cNvPr id="3" name="Content Placeholder 2">
            <a:extLst>
              <a:ext uri="{FF2B5EF4-FFF2-40B4-BE49-F238E27FC236}">
                <a16:creationId xmlns:a16="http://schemas.microsoft.com/office/drawing/2014/main" id="{AE10BB3C-C94B-40B9-961D-4C8691020BDD}"/>
              </a:ext>
            </a:extLst>
          </p:cNvPr>
          <p:cNvSpPr>
            <a:spLocks noGrp="1"/>
          </p:cNvSpPr>
          <p:nvPr>
            <p:ph idx="1"/>
          </p:nvPr>
        </p:nvSpPr>
        <p:spPr>
          <a:xfrm>
            <a:off x="508001" y="1600200"/>
            <a:ext cx="6447501" cy="3880773"/>
          </a:xfrm>
        </p:spPr>
        <p:txBody>
          <a:bodyPr/>
          <a:lstStyle/>
          <a:p>
            <a:pPr>
              <a:buNone/>
            </a:pPr>
            <a:r>
              <a:rPr lang="en-US" sz="2000" b="1" dirty="0"/>
              <a:t>The following information should also be included, if applicable and if known:</a:t>
            </a:r>
          </a:p>
          <a:p>
            <a:pPr>
              <a:buNone/>
            </a:pPr>
            <a:r>
              <a:rPr lang="en-US" sz="2000" b="1" dirty="0"/>
              <a:t> </a:t>
            </a:r>
          </a:p>
          <a:p>
            <a:r>
              <a:rPr lang="en-US" sz="1400" dirty="0"/>
              <a:t>Copy of the 45 day letter required by the CFPB Rules, if applicable, including current SPOC information</a:t>
            </a:r>
          </a:p>
          <a:p>
            <a:r>
              <a:rPr lang="en-US" sz="1400" dirty="0"/>
              <a:t>Bankruptcy filing information, if any</a:t>
            </a:r>
          </a:p>
          <a:p>
            <a:r>
              <a:rPr lang="en-US" sz="1400" dirty="0"/>
              <a:t>Military status</a:t>
            </a:r>
          </a:p>
          <a:p>
            <a:r>
              <a:rPr lang="en-US" sz="1400" dirty="0"/>
              <a:t>Estate information</a:t>
            </a:r>
          </a:p>
          <a:p>
            <a:r>
              <a:rPr lang="en-US" sz="1400" dirty="0"/>
              <a:t>Any and all information about any disputes on the account, included those that have been resolved</a:t>
            </a:r>
          </a:p>
          <a:p>
            <a:endParaRPr lang="en-US" dirty="0"/>
          </a:p>
        </p:txBody>
      </p:sp>
      <p:pic>
        <p:nvPicPr>
          <p:cNvPr id="5" name="Picture 4" descr="A close up of a sign&#10;&#10;Description generated with very high confidence">
            <a:extLst>
              <a:ext uri="{FF2B5EF4-FFF2-40B4-BE49-F238E27FC236}">
                <a16:creationId xmlns:a16="http://schemas.microsoft.com/office/drawing/2014/main" id="{88F49F74-CD3A-4C27-91D6-709DCF277AD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47560" y="5943600"/>
            <a:ext cx="2876548" cy="777567"/>
          </a:xfrm>
          <a:prstGeom prst="rect">
            <a:avLst/>
          </a:prstGeom>
        </p:spPr>
      </p:pic>
    </p:spTree>
    <p:extLst>
      <p:ext uri="{BB962C8B-B14F-4D97-AF65-F5344CB8AC3E}">
        <p14:creationId xmlns:p14="http://schemas.microsoft.com/office/powerpoint/2010/main" val="22773912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Laying the Foundation</a:t>
            </a:r>
          </a:p>
        </p:txBody>
      </p:sp>
      <p:pic>
        <p:nvPicPr>
          <p:cNvPr id="5" name="Content Placeholder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819400" y="1447800"/>
            <a:ext cx="3505200" cy="1828800"/>
          </a:xfrm>
        </p:spPr>
      </p:pic>
      <p:sp>
        <p:nvSpPr>
          <p:cNvPr id="6" name="Footer Placeholder 3"/>
          <p:cNvSpPr>
            <a:spLocks noGrp="1"/>
          </p:cNvSpPr>
          <p:nvPr>
            <p:ph type="ftr" sz="quarter" idx="11"/>
          </p:nvPr>
        </p:nvSpPr>
        <p:spPr>
          <a:xfrm>
            <a:off x="685800" y="4038600"/>
            <a:ext cx="7696200" cy="381000"/>
          </a:xfrm>
        </p:spPr>
        <p:txBody>
          <a:bodyPr/>
          <a:lstStyle/>
          <a:p>
            <a:pPr algn="l"/>
            <a:r>
              <a:rPr lang="en-US" sz="2400" dirty="0"/>
              <a:t>The Note and Mortgage form the foundation of the foreclosure case.  Without the proper documentation, the foundation will be flawed and the house can come tumbling down</a:t>
            </a:r>
          </a:p>
          <a:p>
            <a:pPr algn="l"/>
            <a:endParaRPr lang="en-US" sz="2400" dirty="0"/>
          </a:p>
        </p:txBody>
      </p:sp>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243262" y="4572000"/>
            <a:ext cx="2657475" cy="1676400"/>
          </a:xfrm>
          <a:prstGeom prst="rect">
            <a:avLst/>
          </a:prstGeom>
        </p:spPr>
      </p:pic>
      <p:pic>
        <p:nvPicPr>
          <p:cNvPr id="8" name="Picture 7" descr="A close up of a sign&#10;&#10;Description generated with very high confidence">
            <a:extLst>
              <a:ext uri="{FF2B5EF4-FFF2-40B4-BE49-F238E27FC236}">
                <a16:creationId xmlns:a16="http://schemas.microsoft.com/office/drawing/2014/main" id="{71E5DA9D-F735-4880-8552-DC933DF9F258}"/>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47560" y="5943600"/>
            <a:ext cx="2876548" cy="777567"/>
          </a:xfrm>
          <a:prstGeom prst="rect">
            <a:avLst/>
          </a:prstGeom>
        </p:spPr>
      </p:pic>
    </p:spTree>
    <p:extLst>
      <p:ext uri="{BB962C8B-B14F-4D97-AF65-F5344CB8AC3E}">
        <p14:creationId xmlns:p14="http://schemas.microsoft.com/office/powerpoint/2010/main" val="35306054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Note</a:t>
            </a:r>
          </a:p>
        </p:txBody>
      </p:sp>
      <p:sp>
        <p:nvSpPr>
          <p:cNvPr id="3" name="Content Placeholder 2"/>
          <p:cNvSpPr>
            <a:spLocks noGrp="1"/>
          </p:cNvSpPr>
          <p:nvPr>
            <p:ph idx="1"/>
          </p:nvPr>
        </p:nvSpPr>
        <p:spPr/>
        <p:txBody>
          <a:bodyPr>
            <a:normAutofit/>
          </a:bodyPr>
          <a:lstStyle/>
          <a:p>
            <a:r>
              <a:rPr lang="en-US" dirty="0"/>
              <a:t>A Note is what is know as a “negotiable instrument” that can be sold or transferred from one lender to another</a:t>
            </a:r>
          </a:p>
          <a:p>
            <a:r>
              <a:rPr lang="en-US" dirty="0"/>
              <a:t>The Note is not recorded in the county land records</a:t>
            </a:r>
          </a:p>
          <a:p>
            <a:r>
              <a:rPr lang="en-US" dirty="0"/>
              <a:t>In most states, Notes are governed by the state’s version of the Uniform Commercial Code (“UCC”)</a:t>
            </a:r>
          </a:p>
          <a:p>
            <a:r>
              <a:rPr lang="en-US" dirty="0"/>
              <a:t>In order to effect a valid transfer of a Note in PA or NJ, the original Note must be physically delivered to the new holder and endorsed to that new holder either in blank or specifically</a:t>
            </a:r>
          </a:p>
          <a:p>
            <a:endParaRPr lang="en-US" dirty="0"/>
          </a:p>
        </p:txBody>
      </p:sp>
      <p:pic>
        <p:nvPicPr>
          <p:cNvPr id="4" name="Picture 3" descr="A close up of a sign&#10;&#10;Description generated with very high confidence">
            <a:extLst>
              <a:ext uri="{FF2B5EF4-FFF2-40B4-BE49-F238E27FC236}">
                <a16:creationId xmlns:a16="http://schemas.microsoft.com/office/drawing/2014/main" id="{BA65D199-7E5A-4F20-8184-BDE344433EA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47560" y="5943600"/>
            <a:ext cx="2876548" cy="777567"/>
          </a:xfrm>
          <a:prstGeom prst="rect">
            <a:avLst/>
          </a:prstGeom>
        </p:spPr>
      </p:pic>
    </p:spTree>
    <p:extLst>
      <p:ext uri="{BB962C8B-B14F-4D97-AF65-F5344CB8AC3E}">
        <p14:creationId xmlns:p14="http://schemas.microsoft.com/office/powerpoint/2010/main" val="7491476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Types of Endorsements</a:t>
            </a:r>
          </a:p>
        </p:txBody>
      </p:sp>
      <p:pic>
        <p:nvPicPr>
          <p:cNvPr id="6" name="Content Placeholder 5"/>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533400" y="1538334"/>
            <a:ext cx="3862916" cy="3033665"/>
          </a:xfrm>
        </p:spPr>
      </p:pic>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396316" y="3287843"/>
            <a:ext cx="3909484" cy="3391360"/>
          </a:xfrm>
          <a:prstGeom prst="rect">
            <a:avLst/>
          </a:prstGeom>
        </p:spPr>
      </p:pic>
      <p:pic>
        <p:nvPicPr>
          <p:cNvPr id="5" name="Picture 4" descr="A close up of a sign&#10;&#10;Description generated with very high confidence">
            <a:extLst>
              <a:ext uri="{FF2B5EF4-FFF2-40B4-BE49-F238E27FC236}">
                <a16:creationId xmlns:a16="http://schemas.microsoft.com/office/drawing/2014/main" id="{04B9797E-E0F0-4335-B580-FCA07ECBD59E}"/>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47560" y="5943600"/>
            <a:ext cx="2876548" cy="777567"/>
          </a:xfrm>
          <a:prstGeom prst="rect">
            <a:avLst/>
          </a:prstGeom>
        </p:spPr>
      </p:pic>
    </p:spTree>
    <p:extLst>
      <p:ext uri="{BB962C8B-B14F-4D97-AF65-F5344CB8AC3E}">
        <p14:creationId xmlns:p14="http://schemas.microsoft.com/office/powerpoint/2010/main" val="37799789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Note – There’s More!</a:t>
            </a:r>
          </a:p>
        </p:txBody>
      </p:sp>
      <p:sp>
        <p:nvSpPr>
          <p:cNvPr id="3" name="Content Placeholder 2"/>
          <p:cNvSpPr>
            <a:spLocks noGrp="1"/>
          </p:cNvSpPr>
          <p:nvPr>
            <p:ph idx="1"/>
          </p:nvPr>
        </p:nvSpPr>
        <p:spPr/>
        <p:txBody>
          <a:bodyPr>
            <a:normAutofit/>
          </a:bodyPr>
          <a:lstStyle/>
          <a:p>
            <a:pPr marL="0" indent="0">
              <a:buNone/>
            </a:pPr>
            <a:r>
              <a:rPr lang="en-US" dirty="0"/>
              <a:t>One of the MOST important things to remember is that the copy of the Note that you provide to your counsel MUST be a copy of the Note as it appears presently</a:t>
            </a:r>
          </a:p>
          <a:p>
            <a:pPr marL="0" indent="0">
              <a:buNone/>
            </a:pPr>
            <a:r>
              <a:rPr lang="en-US" dirty="0">
                <a:solidFill>
                  <a:srgbClr val="FF0000"/>
                </a:solidFill>
              </a:rPr>
              <a:t>This is incredibly important!</a:t>
            </a:r>
          </a:p>
          <a:p>
            <a:pPr marL="0" indent="0">
              <a:buNone/>
            </a:pPr>
            <a:r>
              <a:rPr lang="en-US" dirty="0"/>
              <a:t>The copy of the Note contained in the origination file may not include subsequent endorsements, etc. that appear on the Note presently</a:t>
            </a:r>
          </a:p>
          <a:p>
            <a:pPr marL="0" indent="0">
              <a:buNone/>
            </a:pPr>
            <a:endParaRPr lang="en-US" dirty="0"/>
          </a:p>
        </p:txBody>
      </p:sp>
      <p:pic>
        <p:nvPicPr>
          <p:cNvPr id="4" name="Picture 3" descr="A close up of a sign&#10;&#10;Description generated with very high confidence">
            <a:extLst>
              <a:ext uri="{FF2B5EF4-FFF2-40B4-BE49-F238E27FC236}">
                <a16:creationId xmlns:a16="http://schemas.microsoft.com/office/drawing/2014/main" id="{13353587-61D8-4339-850C-82650DB92831}"/>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47560" y="5943600"/>
            <a:ext cx="2876548" cy="777567"/>
          </a:xfrm>
          <a:prstGeom prst="rect">
            <a:avLst/>
          </a:prstGeom>
        </p:spPr>
      </p:pic>
    </p:spTree>
    <p:extLst>
      <p:ext uri="{BB962C8B-B14F-4D97-AF65-F5344CB8AC3E}">
        <p14:creationId xmlns:p14="http://schemas.microsoft.com/office/powerpoint/2010/main" val="26134087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if the Original Note is Lost?</a:t>
            </a:r>
          </a:p>
        </p:txBody>
      </p:sp>
      <p:sp>
        <p:nvSpPr>
          <p:cNvPr id="3" name="Content Placeholder 2"/>
          <p:cNvSpPr>
            <a:spLocks noGrp="1"/>
          </p:cNvSpPr>
          <p:nvPr>
            <p:ph idx="1"/>
          </p:nvPr>
        </p:nvSpPr>
        <p:spPr/>
        <p:txBody>
          <a:bodyPr>
            <a:normAutofit/>
          </a:bodyPr>
          <a:lstStyle/>
          <a:p>
            <a:pPr marL="0" indent="0" algn="ctr">
              <a:buNone/>
            </a:pPr>
            <a:r>
              <a:rPr lang="en-US" sz="2000" b="1" dirty="0">
                <a:solidFill>
                  <a:srgbClr val="00B050"/>
                </a:solidFill>
              </a:rPr>
              <a:t>Don’t Panic!</a:t>
            </a:r>
          </a:p>
          <a:p>
            <a:pPr marL="0" indent="0" algn="ctr">
              <a:buNone/>
            </a:pPr>
            <a:endParaRPr lang="en-US" sz="2000" b="1" dirty="0">
              <a:solidFill>
                <a:srgbClr val="00B050"/>
              </a:solidFill>
            </a:endParaRPr>
          </a:p>
          <a:p>
            <a:r>
              <a:rPr lang="en-US" dirty="0"/>
              <a:t>In most states, there is a way to enforce a lost Note</a:t>
            </a:r>
          </a:p>
          <a:p>
            <a:r>
              <a:rPr lang="en-US" dirty="0"/>
              <a:t>In some states, a Lost Note Affidavit can be prepared that conforms to the requirements of the state’s version of the UCC</a:t>
            </a:r>
          </a:p>
          <a:p>
            <a:r>
              <a:rPr lang="en-US" dirty="0"/>
              <a:t>An indemnity provision is required in some states, and additional proofs may be needed in a contested case</a:t>
            </a:r>
          </a:p>
        </p:txBody>
      </p:sp>
      <p:pic>
        <p:nvPicPr>
          <p:cNvPr id="4" name="Picture 3" descr="A close up of a sign&#10;&#10;Description generated with very high confidence">
            <a:extLst>
              <a:ext uri="{FF2B5EF4-FFF2-40B4-BE49-F238E27FC236}">
                <a16:creationId xmlns:a16="http://schemas.microsoft.com/office/drawing/2014/main" id="{FFC69D0F-35A2-42F7-AE87-CFE3D68DA3DC}"/>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47560" y="5943600"/>
            <a:ext cx="2876548" cy="777567"/>
          </a:xfrm>
          <a:prstGeom prst="rect">
            <a:avLst/>
          </a:prstGeom>
        </p:spPr>
      </p:pic>
    </p:spTree>
    <p:extLst>
      <p:ext uri="{BB962C8B-B14F-4D97-AF65-F5344CB8AC3E}">
        <p14:creationId xmlns:p14="http://schemas.microsoft.com/office/powerpoint/2010/main" val="11755725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609600"/>
            <a:ext cx="8229600" cy="1143000"/>
          </a:xfrm>
        </p:spPr>
        <p:txBody>
          <a:bodyPr rtlCol="0">
            <a:normAutofit/>
          </a:bodyPr>
          <a:lstStyle/>
          <a:p>
            <a:pPr marL="54864" eaLnBrk="1" fontAlgn="auto" hangingPunct="1">
              <a:spcAft>
                <a:spcPts val="0"/>
              </a:spcAft>
              <a:defRPr/>
            </a:pPr>
            <a:r>
              <a:rPr lang="en-US" dirty="0">
                <a:latin typeface="+mn-lt"/>
              </a:rPr>
              <a:t>Chain of Title and Determining if an Assignment </a:t>
            </a:r>
            <a:br>
              <a:rPr lang="en-US" dirty="0">
                <a:latin typeface="+mn-lt"/>
              </a:rPr>
            </a:br>
            <a:r>
              <a:rPr lang="en-US" dirty="0">
                <a:latin typeface="+mn-lt"/>
              </a:rPr>
              <a:t>is Needed</a:t>
            </a:r>
          </a:p>
        </p:txBody>
      </p:sp>
      <p:sp>
        <p:nvSpPr>
          <p:cNvPr id="3" name="Content Placeholder 2"/>
          <p:cNvSpPr>
            <a:spLocks noGrp="1"/>
          </p:cNvSpPr>
          <p:nvPr>
            <p:ph idx="1"/>
          </p:nvPr>
        </p:nvSpPr>
        <p:spPr/>
        <p:txBody>
          <a:bodyPr rtlCol="0">
            <a:normAutofit/>
          </a:bodyPr>
          <a:lstStyle/>
          <a:p>
            <a:pPr>
              <a:spcBef>
                <a:spcPts val="0"/>
              </a:spcBef>
              <a:defRPr/>
            </a:pPr>
            <a:r>
              <a:rPr lang="en-US" dirty="0">
                <a:latin typeface="Arial Narrow" pitchFamily="34" charset="0"/>
              </a:rPr>
              <a:t>An Assignment is needed when the original mortgagee or last assignee on title do not match the current Plaintiff/AITNO (Action in the Name of) information provided by client</a:t>
            </a:r>
          </a:p>
          <a:p>
            <a:pPr eaLnBrk="1" fontAlgn="auto" hangingPunct="1">
              <a:spcBef>
                <a:spcPts val="0"/>
              </a:spcBef>
              <a:spcAft>
                <a:spcPts val="0"/>
              </a:spcAft>
              <a:buFont typeface="Arial" pitchFamily="34" charset="0"/>
              <a:buChar char="•"/>
              <a:defRPr/>
            </a:pPr>
            <a:endParaRPr lang="en-US" dirty="0">
              <a:latin typeface="Arial Narrow" pitchFamily="34" charset="0"/>
            </a:endParaRPr>
          </a:p>
          <a:p>
            <a:pPr>
              <a:spcBef>
                <a:spcPts val="0"/>
              </a:spcBef>
              <a:defRPr/>
            </a:pPr>
            <a:r>
              <a:rPr lang="en-US" dirty="0">
                <a:latin typeface="Arial Narrow" pitchFamily="34" charset="0"/>
              </a:rPr>
              <a:t>In this situation, we would request an Assignment from the last assignee on title into the current AITNO</a:t>
            </a:r>
          </a:p>
          <a:p>
            <a:pPr marL="0" indent="0" eaLnBrk="1" fontAlgn="auto" hangingPunct="1">
              <a:spcBef>
                <a:spcPts val="0"/>
              </a:spcBef>
              <a:spcAft>
                <a:spcPts val="0"/>
              </a:spcAft>
              <a:buNone/>
              <a:defRPr/>
            </a:pPr>
            <a:endParaRPr lang="en-US" dirty="0">
              <a:latin typeface="Arial Narrow" pitchFamily="34" charset="0"/>
            </a:endParaRPr>
          </a:p>
          <a:p>
            <a:pPr>
              <a:spcBef>
                <a:spcPts val="0"/>
              </a:spcBef>
              <a:defRPr/>
            </a:pPr>
            <a:r>
              <a:rPr lang="en-US" dirty="0">
                <a:latin typeface="Arial Narrow" pitchFamily="34" charset="0"/>
              </a:rPr>
              <a:t>An assignment is generally not needed if the AITNO is an entity that is a successor to the last assignee by merger or corporate name change</a:t>
            </a:r>
          </a:p>
          <a:p>
            <a:pPr eaLnBrk="1" fontAlgn="auto" hangingPunct="1">
              <a:spcBef>
                <a:spcPts val="0"/>
              </a:spcBef>
              <a:spcAft>
                <a:spcPts val="0"/>
              </a:spcAft>
              <a:buFont typeface="Arial" pitchFamily="34" charset="0"/>
              <a:buChar char="•"/>
              <a:defRPr/>
            </a:pPr>
            <a:endParaRPr lang="en-US" dirty="0">
              <a:latin typeface="Arial Narrow" pitchFamily="34" charset="0"/>
            </a:endParaRPr>
          </a:p>
          <a:p>
            <a:pPr eaLnBrk="1" fontAlgn="auto" hangingPunct="1">
              <a:spcBef>
                <a:spcPts val="0"/>
              </a:spcBef>
              <a:spcAft>
                <a:spcPts val="0"/>
              </a:spcAft>
              <a:buFont typeface="Arial" pitchFamily="34" charset="0"/>
              <a:buChar char="•"/>
              <a:defRPr/>
            </a:pPr>
            <a:endParaRPr lang="en-US" dirty="0"/>
          </a:p>
        </p:txBody>
      </p:sp>
      <p:pic>
        <p:nvPicPr>
          <p:cNvPr id="4" name="Picture 3" descr="A close up of a sign&#10;&#10;Description generated with very high confidence">
            <a:extLst>
              <a:ext uri="{FF2B5EF4-FFF2-40B4-BE49-F238E27FC236}">
                <a16:creationId xmlns:a16="http://schemas.microsoft.com/office/drawing/2014/main" id="{4ED630C8-7EE5-4780-AEDE-28EBD8FA4FCB}"/>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47560" y="5943600"/>
            <a:ext cx="2876548" cy="777567"/>
          </a:xfrm>
          <a:prstGeom prst="rect">
            <a:avLst/>
          </a:prstGeom>
        </p:spPr>
      </p:pic>
    </p:spTree>
    <p:extLst>
      <p:ext uri="{BB962C8B-B14F-4D97-AF65-F5344CB8AC3E}">
        <p14:creationId xmlns:p14="http://schemas.microsoft.com/office/powerpoint/2010/main" val="4048005651"/>
      </p:ext>
    </p:extLst>
  </p:cSld>
  <p:clrMapOvr>
    <a:masterClrMapping/>
  </p:clrMapOvr>
</p:sld>
</file>

<file path=ppt/theme/theme1.xml><?xml version="1.0" encoding="utf-8"?>
<a:theme xmlns:a="http://schemas.openxmlformats.org/drawingml/2006/main" name="Facet">
  <a:themeElements>
    <a:clrScheme name="Custom 3">
      <a:dk1>
        <a:sysClr val="windowText" lastClr="000000"/>
      </a:dk1>
      <a:lt1>
        <a:sysClr val="window" lastClr="FFFFFF"/>
      </a:lt1>
      <a:dk2>
        <a:srgbClr val="373545"/>
      </a:dk2>
      <a:lt2>
        <a:srgbClr val="DCD8DC"/>
      </a:lt2>
      <a:accent1>
        <a:srgbClr val="864EA9"/>
      </a:accent1>
      <a:accent2>
        <a:srgbClr val="9ADB46"/>
      </a:accent2>
      <a:accent3>
        <a:srgbClr val="5D739A"/>
      </a:accent3>
      <a:accent4>
        <a:srgbClr val="A8DF5F"/>
      </a:accent4>
      <a:accent5>
        <a:srgbClr val="84ACB6"/>
      </a:accent5>
      <a:accent6>
        <a:srgbClr val="6F8183"/>
      </a:accent6>
      <a:hlink>
        <a:srgbClr val="69A020"/>
      </a:hlink>
      <a:folHlink>
        <a:srgbClr val="8C8C8C"/>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Milk Glass">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DXG_Template Powerpoint Template 2018</Template>
  <TotalTime>6384</TotalTime>
  <Words>750</Words>
  <Application>Microsoft Office PowerPoint</Application>
  <PresentationFormat>On-screen Show (4:3)</PresentationFormat>
  <Paragraphs>77</Paragraphs>
  <Slides>14</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14</vt:i4>
      </vt:variant>
    </vt:vector>
  </HeadingPairs>
  <TitlesOfParts>
    <vt:vector size="20" baseType="lpstr">
      <vt:lpstr>Arial</vt:lpstr>
      <vt:lpstr>Arial Narrow</vt:lpstr>
      <vt:lpstr>Calibri</vt:lpstr>
      <vt:lpstr>Trebuchet MS</vt:lpstr>
      <vt:lpstr>Wingdings 3</vt:lpstr>
      <vt:lpstr>Facet</vt:lpstr>
      <vt:lpstr>Collateral Documents</vt:lpstr>
      <vt:lpstr>The Perfect Referral </vt:lpstr>
      <vt:lpstr>The Perfect Referral - continued</vt:lpstr>
      <vt:lpstr>Laying the Foundation</vt:lpstr>
      <vt:lpstr>The Note</vt:lpstr>
      <vt:lpstr>Types of Endorsements</vt:lpstr>
      <vt:lpstr>The Note – There’s More!</vt:lpstr>
      <vt:lpstr>What if the Original Note is Lost?</vt:lpstr>
      <vt:lpstr>Chain of Title and Determining if an Assignment  is Needed</vt:lpstr>
      <vt:lpstr>Assignment of Mortgage Requirements  per State</vt:lpstr>
      <vt:lpstr>Power of Attorney (POA)</vt:lpstr>
      <vt:lpstr>Servicing Transfers</vt:lpstr>
      <vt:lpstr>PowerPoint Presentation</vt:lpstr>
      <vt:lpstr>Thank you!</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pobrien</dc:creator>
  <cp:lastModifiedBy>Julie Ridding</cp:lastModifiedBy>
  <cp:revision>508</cp:revision>
  <cp:lastPrinted>2016-10-11T13:19:08Z</cp:lastPrinted>
  <dcterms:created xsi:type="dcterms:W3CDTF">2011-08-29T18:42:32Z</dcterms:created>
  <dcterms:modified xsi:type="dcterms:W3CDTF">2018-07-16T17:54:25Z</dcterms:modified>
</cp:coreProperties>
</file>