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2"/>
  </p:notesMasterIdLst>
  <p:sldIdLst>
    <p:sldId id="348" r:id="rId2"/>
    <p:sldId id="259" r:id="rId3"/>
    <p:sldId id="318" r:id="rId4"/>
    <p:sldId id="319" r:id="rId5"/>
    <p:sldId id="320" r:id="rId6"/>
    <p:sldId id="326" r:id="rId7"/>
    <p:sldId id="308" r:id="rId8"/>
    <p:sldId id="323" r:id="rId9"/>
    <p:sldId id="324" r:id="rId10"/>
    <p:sldId id="325" r:id="rId11"/>
    <p:sldId id="302" r:id="rId12"/>
    <p:sldId id="261" r:id="rId13"/>
    <p:sldId id="262" r:id="rId14"/>
    <p:sldId id="298" r:id="rId15"/>
    <p:sldId id="263" r:id="rId16"/>
    <p:sldId id="264" r:id="rId17"/>
    <p:sldId id="265" r:id="rId18"/>
    <p:sldId id="266" r:id="rId19"/>
    <p:sldId id="296" r:id="rId20"/>
    <p:sldId id="267" r:id="rId21"/>
    <p:sldId id="268" r:id="rId22"/>
    <p:sldId id="269" r:id="rId23"/>
    <p:sldId id="271" r:id="rId24"/>
    <p:sldId id="270" r:id="rId25"/>
    <p:sldId id="272" r:id="rId26"/>
    <p:sldId id="273" r:id="rId27"/>
    <p:sldId id="274" r:id="rId28"/>
    <p:sldId id="304" r:id="rId29"/>
    <p:sldId id="303" r:id="rId30"/>
    <p:sldId id="275" r:id="rId31"/>
    <p:sldId id="276" r:id="rId32"/>
    <p:sldId id="277" r:id="rId33"/>
    <p:sldId id="278" r:id="rId34"/>
    <p:sldId id="279" r:id="rId35"/>
    <p:sldId id="305" r:id="rId36"/>
    <p:sldId id="281" r:id="rId37"/>
    <p:sldId id="282" r:id="rId38"/>
    <p:sldId id="283" r:id="rId39"/>
    <p:sldId id="284" r:id="rId40"/>
    <p:sldId id="285" r:id="rId41"/>
    <p:sldId id="286" r:id="rId42"/>
    <p:sldId id="328" r:id="rId43"/>
    <p:sldId id="288" r:id="rId44"/>
    <p:sldId id="289" r:id="rId45"/>
    <p:sldId id="290" r:id="rId46"/>
    <p:sldId id="291" r:id="rId47"/>
    <p:sldId id="292" r:id="rId48"/>
    <p:sldId id="260" r:id="rId49"/>
    <p:sldId id="299" r:id="rId50"/>
    <p:sldId id="300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0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28704-4BD1-4148-9B7E-07183060E31A}" v="68" dt="2018-07-10T19:44:02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39" autoAdjust="0"/>
  </p:normalViewPr>
  <p:slideViewPr>
    <p:cSldViewPr>
      <p:cViewPr varScale="1">
        <p:scale>
          <a:sx n="101" d="100"/>
          <a:sy n="101" d="100"/>
        </p:scale>
        <p:origin x="5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Ridding" userId="770e14c3bf5fcef6" providerId="LiveId" clId="{19A28704-4BD1-4148-9B7E-07183060E31A}"/>
    <pc:docChg chg="undo redo custSel mod addSld modSld sldOrd">
      <pc:chgData name="Julie Ridding" userId="770e14c3bf5fcef6" providerId="LiveId" clId="{19A28704-4BD1-4148-9B7E-07183060E31A}" dt="2018-07-10T19:44:02.067" v="66" actId="1076"/>
      <pc:docMkLst>
        <pc:docMk/>
      </pc:docMkLst>
      <pc:sldChg chg="addSp modSp mod ord setBg">
        <pc:chgData name="Julie Ridding" userId="770e14c3bf5fcef6" providerId="LiveId" clId="{19A28704-4BD1-4148-9B7E-07183060E31A}" dt="2018-07-10T19:42:02.256" v="19"/>
        <pc:sldMkLst>
          <pc:docMk/>
          <pc:sldMk cId="0" sldId="259"/>
        </pc:sldMkLst>
        <pc:spChg chg="mod">
          <ac:chgData name="Julie Ridding" userId="770e14c3bf5fcef6" providerId="LiveId" clId="{19A28704-4BD1-4148-9B7E-07183060E31A}" dt="2018-07-10T19:33:07.783" v="1" actId="26606"/>
          <ac:spMkLst>
            <pc:docMk/>
            <pc:sldMk cId="0" sldId="259"/>
            <ac:spMk id="3" creationId="{00000000-0000-0000-0000-000000000000}"/>
          </ac:spMkLst>
        </pc:spChg>
        <pc:grpChg chg="add">
          <ac:chgData name="Julie Ridding" userId="770e14c3bf5fcef6" providerId="LiveId" clId="{19A28704-4BD1-4148-9B7E-07183060E31A}" dt="2018-07-10T19:33:07.783" v="1" actId="26606"/>
          <ac:grpSpMkLst>
            <pc:docMk/>
            <pc:sldMk cId="0" sldId="259"/>
            <ac:grpSpMk id="70" creationId="{88C9B83F-64CD-41C1-925F-A08801FFD0BD}"/>
          </ac:grpSpMkLst>
        </pc:grpChg>
        <pc:picChg chg="mod">
          <ac:chgData name="Julie Ridding" userId="770e14c3bf5fcef6" providerId="LiveId" clId="{19A28704-4BD1-4148-9B7E-07183060E31A}" dt="2018-07-10T19:33:07.783" v="1" actId="26606"/>
          <ac:picMkLst>
            <pc:docMk/>
            <pc:sldMk cId="0" sldId="259"/>
            <ac:picMk id="18433" creationId="{00000000-0000-0000-0000-000000000000}"/>
          </ac:picMkLst>
        </pc:picChg>
      </pc:sldChg>
      <pc:sldChg chg="addSp modSp mod setBg">
        <pc:chgData name="Julie Ridding" userId="770e14c3bf5fcef6" providerId="LiveId" clId="{19A28704-4BD1-4148-9B7E-07183060E31A}" dt="2018-07-10T19:33:38.178" v="7" actId="14100"/>
        <pc:sldMkLst>
          <pc:docMk/>
          <pc:sldMk cId="3883161235" sldId="318"/>
        </pc:sldMkLst>
        <pc:spChg chg="mod">
          <ac:chgData name="Julie Ridding" userId="770e14c3bf5fcef6" providerId="LiveId" clId="{19A28704-4BD1-4148-9B7E-07183060E31A}" dt="2018-07-10T19:33:24.821" v="3" actId="14100"/>
          <ac:spMkLst>
            <pc:docMk/>
            <pc:sldMk cId="3883161235" sldId="318"/>
            <ac:spMk id="3" creationId="{00000000-0000-0000-0000-000000000000}"/>
          </ac:spMkLst>
        </pc:spChg>
        <pc:grpChg chg="add">
          <ac:chgData name="Julie Ridding" userId="770e14c3bf5fcef6" providerId="LiveId" clId="{19A28704-4BD1-4148-9B7E-07183060E31A}" dt="2018-07-10T19:33:20.637" v="2" actId="26606"/>
          <ac:grpSpMkLst>
            <pc:docMk/>
            <pc:sldMk cId="3883161235" sldId="318"/>
            <ac:grpSpMk id="8" creationId="{B4DE830A-B531-4A3B-96F6-0ECE88B08555}"/>
          </ac:grpSpMkLst>
        </pc:grpChg>
        <pc:picChg chg="mod ord">
          <ac:chgData name="Julie Ridding" userId="770e14c3bf5fcef6" providerId="LiveId" clId="{19A28704-4BD1-4148-9B7E-07183060E31A}" dt="2018-07-10T19:33:38.178" v="7" actId="14100"/>
          <ac:picMkLst>
            <pc:docMk/>
            <pc:sldMk cId="3883161235" sldId="318"/>
            <ac:picMk id="2" creationId="{00000000-0000-0000-0000-000000000000}"/>
          </ac:picMkLst>
        </pc:picChg>
      </pc:sldChg>
      <pc:sldChg chg="addSp delSp modSp">
        <pc:chgData name="Julie Ridding" userId="770e14c3bf5fcef6" providerId="LiveId" clId="{19A28704-4BD1-4148-9B7E-07183060E31A}" dt="2018-07-10T19:35:53.418" v="17" actId="1076"/>
        <pc:sldMkLst>
          <pc:docMk/>
          <pc:sldMk cId="840424539" sldId="326"/>
        </pc:sldMkLst>
        <pc:picChg chg="mod">
          <ac:chgData name="Julie Ridding" userId="770e14c3bf5fcef6" providerId="LiveId" clId="{19A28704-4BD1-4148-9B7E-07183060E31A}" dt="2018-07-10T19:35:53.418" v="17" actId="1076"/>
          <ac:picMkLst>
            <pc:docMk/>
            <pc:sldMk cId="840424539" sldId="326"/>
            <ac:picMk id="3" creationId="{00000000-0000-0000-0000-000000000000}"/>
          </ac:picMkLst>
        </pc:picChg>
        <pc:picChg chg="del">
          <ac:chgData name="Julie Ridding" userId="770e14c3bf5fcef6" providerId="LiveId" clId="{19A28704-4BD1-4148-9B7E-07183060E31A}" dt="2018-07-10T19:34:59.878" v="8" actId="478"/>
          <ac:picMkLst>
            <pc:docMk/>
            <pc:sldMk cId="840424539" sldId="326"/>
            <ac:picMk id="4" creationId="{00000000-0000-0000-0000-000000000000}"/>
          </ac:picMkLst>
        </pc:picChg>
        <pc:picChg chg="add mod">
          <ac:chgData name="Julie Ridding" userId="770e14c3bf5fcef6" providerId="LiveId" clId="{19A28704-4BD1-4148-9B7E-07183060E31A}" dt="2018-07-10T19:35:28.208" v="12" actId="1076"/>
          <ac:picMkLst>
            <pc:docMk/>
            <pc:sldMk cId="840424539" sldId="326"/>
            <ac:picMk id="5" creationId="{E6E7CFE5-4E3E-4136-BB4A-ADE7019B6CE4}"/>
          </ac:picMkLst>
        </pc:picChg>
      </pc:sldChg>
      <pc:sldChg chg="modSp">
        <pc:chgData name="Julie Ridding" userId="770e14c3bf5fcef6" providerId="LiveId" clId="{19A28704-4BD1-4148-9B7E-07183060E31A}" dt="2018-07-10T19:32:54.002" v="0" actId="27636"/>
        <pc:sldMkLst>
          <pc:docMk/>
          <pc:sldMk cId="2893509613" sldId="334"/>
        </pc:sldMkLst>
        <pc:spChg chg="mod">
          <ac:chgData name="Julie Ridding" userId="770e14c3bf5fcef6" providerId="LiveId" clId="{19A28704-4BD1-4148-9B7E-07183060E31A}" dt="2018-07-10T19:32:54.002" v="0" actId="27636"/>
          <ac:spMkLst>
            <pc:docMk/>
            <pc:sldMk cId="2893509613" sldId="334"/>
            <ac:spMk id="2" creationId="{00000000-0000-0000-0000-000000000000}"/>
          </ac:spMkLst>
        </pc:spChg>
      </pc:sldChg>
      <pc:sldChg chg="addSp delSp modSp add mod setBg">
        <pc:chgData name="Julie Ridding" userId="770e14c3bf5fcef6" providerId="LiveId" clId="{19A28704-4BD1-4148-9B7E-07183060E31A}" dt="2018-07-10T19:44:02.067" v="66" actId="1076"/>
        <pc:sldMkLst>
          <pc:docMk/>
          <pc:sldMk cId="1551487052" sldId="348"/>
        </pc:sldMkLst>
        <pc:spChg chg="add mod">
          <ac:chgData name="Julie Ridding" userId="770e14c3bf5fcef6" providerId="LiveId" clId="{19A28704-4BD1-4148-9B7E-07183060E31A}" dt="2018-07-10T19:44:02.067" v="66" actId="1076"/>
          <ac:spMkLst>
            <pc:docMk/>
            <pc:sldMk cId="1551487052" sldId="348"/>
            <ac:spMk id="4" creationId="{881FE2F1-97A6-47A3-A7A8-9D3ED2F927A8}"/>
          </ac:spMkLst>
        </pc:spChg>
        <pc:spChg chg="add del">
          <ac:chgData name="Julie Ridding" userId="770e14c3bf5fcef6" providerId="LiveId" clId="{19A28704-4BD1-4148-9B7E-07183060E31A}" dt="2018-07-10T19:43:02.415" v="24" actId="26606"/>
          <ac:spMkLst>
            <pc:docMk/>
            <pc:sldMk cId="1551487052" sldId="348"/>
            <ac:spMk id="8" creationId="{03E8462A-FEBA-4848-81CC-3F8DA3E477BE}"/>
          </ac:spMkLst>
        </pc:spChg>
        <pc:spChg chg="add del">
          <ac:chgData name="Julie Ridding" userId="770e14c3bf5fcef6" providerId="LiveId" clId="{19A28704-4BD1-4148-9B7E-07183060E31A}" dt="2018-07-10T19:43:02.415" v="24" actId="26606"/>
          <ac:spMkLst>
            <pc:docMk/>
            <pc:sldMk cId="1551487052" sldId="348"/>
            <ac:spMk id="21" creationId="{7941F9B1-B01B-4A84-89D9-B169AEB4E456}"/>
          </ac:spMkLst>
        </pc:spChg>
        <pc:grpChg chg="add del">
          <ac:chgData name="Julie Ridding" userId="770e14c3bf5fcef6" providerId="LiveId" clId="{19A28704-4BD1-4148-9B7E-07183060E31A}" dt="2018-07-10T19:43:02.415" v="24" actId="26606"/>
          <ac:grpSpMkLst>
            <pc:docMk/>
            <pc:sldMk cId="1551487052" sldId="348"/>
            <ac:grpSpMk id="10" creationId="{2109F83F-40FE-4DB3-84CC-09FB3340D06D}"/>
          </ac:grpSpMkLst>
        </pc:grpChg>
        <pc:picChg chg="add del mod">
          <ac:chgData name="Julie Ridding" userId="770e14c3bf5fcef6" providerId="LiveId" clId="{19A28704-4BD1-4148-9B7E-07183060E31A}" dt="2018-07-10T19:43:13.883" v="32" actId="1076"/>
          <ac:picMkLst>
            <pc:docMk/>
            <pc:sldMk cId="1551487052" sldId="348"/>
            <ac:picMk id="3" creationId="{03D35B40-D7B7-485E-B1DC-5A48113154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348954-6FDE-41E8-8934-1D8FB6A5D728}" type="datetimeFigureOut">
              <a:rPr lang="en-US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38B5B3-0328-48B6-B62F-D65284AC4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7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8B5B3-0328-48B6-B62F-D65284AC47F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B1012-D96D-43B4-9133-8716C1397E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CB5C5-55F5-45A4-81C4-1D8A413E49E0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A0FDC-AC19-4848-8E7E-390BF9F667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1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58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350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2E747-CF4F-4208-BA2D-4F3F9F336FC4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1D588-9C76-4311-91E5-A4E94C6E32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F5910-9E4E-4B2F-A326-B64AAF17FE13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9D3AD-A942-40CA-AF5A-8ACE75B711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1D7A84-736A-4F0E-95BF-B949869ED1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1C41-2C4A-400A-B6F8-BEB27AE426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50020-A91A-4E3B-AC0A-169A66B094AC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9A33A-1025-4CA3-8C7D-B3D87665D3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2F786-659D-458A-9A3B-8D20F382003C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BAC4E-70C0-4F07-B668-DB30EAA65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F9A0B-2952-4992-98F8-41C704B9B491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7606A-C70E-41A5-9700-D13BE0BB2B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0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D457F-9E3B-4E42-AB6C-86A1B66A78AA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FEC49-CF1F-4133-BABB-43720117D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9740D-16A6-4034-992F-FC9B69FF7B8B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12AEA-6638-4CFB-A389-7D20307F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1C7064-27D8-4342-ACAF-E777E7701117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C849D-D51B-4B52-8F5A-82C93B1A7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5B576-C6D0-4121-98FF-E60EC014112D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EA865-C243-4AAD-89AD-977959CAB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35B40-D7B7-485E-B1DC-5A481131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7122320" cy="191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FE2F1-97A6-47A3-A7A8-9D3ED2F927A8}"/>
              </a:ext>
            </a:extLst>
          </p:cNvPr>
          <p:cNvSpPr txBox="1"/>
          <p:nvPr/>
        </p:nvSpPr>
        <p:spPr>
          <a:xfrm>
            <a:off x="2438400" y="43434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Foreclosure 101 - Intro</a:t>
            </a:r>
          </a:p>
        </p:txBody>
      </p:sp>
    </p:spTree>
    <p:extLst>
      <p:ext uri="{BB962C8B-B14F-4D97-AF65-F5344CB8AC3E}">
        <p14:creationId xmlns:p14="http://schemas.microsoft.com/office/powerpoint/2010/main" val="155148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6172200"/>
          </a:xfrm>
        </p:spPr>
      </p:pic>
    </p:spTree>
    <p:extLst>
      <p:ext uri="{BB962C8B-B14F-4D97-AF65-F5344CB8AC3E}">
        <p14:creationId xmlns:p14="http://schemas.microsoft.com/office/powerpoint/2010/main" val="400120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92350" y="6488113"/>
            <a:ext cx="229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MY ACTUAL CHILDREN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6303447"/>
            <a:ext cx="21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ACTUAL BABY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522976" cy="55229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55575"/>
            <a:ext cx="8610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44767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81000"/>
            <a:ext cx="861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"/>
            <a:ext cx="51149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057400" y="6026150"/>
            <a:ext cx="3346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(Actual County Clerk)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8433" name="Picture 1"/>
          <p:cNvPicPr>
            <a:picLocks noChangeAspect="1"/>
          </p:cNvPicPr>
          <p:nvPr/>
        </p:nvPicPr>
        <p:blipFill rotWithShape="1">
          <a:blip r:embed="rId2"/>
          <a:srcRect l="39732" t="9091" r="7035"/>
          <a:stretch/>
        </p:blipFill>
        <p:spPr bwMode="auto">
          <a:xfrm>
            <a:off x="20" y="-1"/>
            <a:ext cx="404620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3" name="TextBox 2"/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Judicial </a:t>
            </a:r>
          </a:p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  Foreclosure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0"/>
            <a:ext cx="558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476250" y="1447800"/>
            <a:ext cx="80819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600">
                <a:latin typeface="Calibri" pitchFamily="34" charset="0"/>
              </a:rPr>
              <a:t>Think…</a:t>
            </a:r>
          </a:p>
          <a:p>
            <a:pPr algn="ctr"/>
            <a:r>
              <a:rPr lang="en-US" sz="6600">
                <a:latin typeface="Calibri" pitchFamily="34" charset="0"/>
              </a:rPr>
              <a:t>BREACH OF CONTRACT</a:t>
            </a:r>
          </a:p>
          <a:p>
            <a:pPr algn="ctr"/>
            <a:r>
              <a:rPr lang="en-US" sz="6600">
                <a:latin typeface="Calibri" pitchFamily="34" charset="0"/>
              </a:rPr>
              <a:t>&amp; </a:t>
            </a:r>
          </a:p>
          <a:p>
            <a:pPr algn="ctr"/>
            <a:r>
              <a:rPr lang="en-US" sz="6600">
                <a:latin typeface="Calibri" pitchFamily="34" charset="0"/>
              </a:rPr>
              <a:t>DAMAGES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34963"/>
            <a:ext cx="7696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0"/>
            <a:ext cx="636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1014413"/>
            <a:ext cx="71628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"/>
            <a:ext cx="5715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723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GOOD SERVICE TAKES TIME</a:t>
            </a:r>
          </a:p>
        </p:txBody>
      </p:sp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15240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2451100" y="5751513"/>
            <a:ext cx="3833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There is no McService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487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31948" y="1578133"/>
            <a:ext cx="3749953" cy="2875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Judicial Foreclosure in under 5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7" y="585786"/>
            <a:ext cx="3622675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6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2400"/>
            <a:ext cx="73914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162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2209800" y="4495800"/>
            <a:ext cx="2609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COUNTERCLAIM</a:t>
            </a: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5029200" y="3314700"/>
            <a:ext cx="200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COMPLAINT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"/>
            <a:ext cx="502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524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867570">
            <a:off x="4613275" y="4127500"/>
            <a:ext cx="9302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</a:t>
            </a:r>
            <a:r>
              <a:rPr lang="en-US" sz="4400" dirty="0" err="1">
                <a:latin typeface="Arial Narrow" pitchFamily="34" charset="0"/>
              </a:rPr>
              <a:t>ish</a:t>
            </a:r>
            <a:endParaRPr lang="en-US" sz="44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1371600" y="5922963"/>
            <a:ext cx="209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Not an actual sheriff</a:t>
            </a: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5943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1531938" y="6019800"/>
            <a:ext cx="2938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Actual Master Commissioner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848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7818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03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1000"/>
            <a:ext cx="7543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1925"/>
            <a:ext cx="91440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511300"/>
            <a:ext cx="4826000" cy="383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70032"/>
            <a:ext cx="4373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OOPS</a:t>
            </a:r>
          </a:p>
        </p:txBody>
      </p:sp>
    </p:spTree>
    <p:extLst>
      <p:ext uri="{BB962C8B-B14F-4D97-AF65-F5344CB8AC3E}">
        <p14:creationId xmlns:p14="http://schemas.microsoft.com/office/powerpoint/2010/main" val="3226544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38862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3636963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82550"/>
            <a:ext cx="502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133600"/>
            <a:ext cx="662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3"/>
            <a:ext cx="6002338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381000" y="6029325"/>
            <a:ext cx="775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CAUTION: EXTREMELY DATED REFERENCE!!!!!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8" y="1435088"/>
            <a:ext cx="5430023" cy="41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0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936" y="2600838"/>
            <a:ext cx="524566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Now for non </a:t>
            </a:r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judicial 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foreclosure…</a:t>
            </a:r>
          </a:p>
        </p:txBody>
      </p:sp>
    </p:spTree>
    <p:extLst>
      <p:ext uri="{BB962C8B-B14F-4D97-AF65-F5344CB8AC3E}">
        <p14:creationId xmlns:p14="http://schemas.microsoft.com/office/powerpoint/2010/main" val="2253335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342" y="2210294"/>
            <a:ext cx="2368369" cy="23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49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Judges Need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040" y="2477691"/>
            <a:ext cx="3043949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9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Process Does NOT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299" y="2839401"/>
            <a:ext cx="2857500" cy="24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99" y="5012176"/>
            <a:ext cx="6447500" cy="425054"/>
          </a:xfrm>
        </p:spPr>
        <p:txBody>
          <a:bodyPr>
            <a:normAutofit fontScale="90000"/>
          </a:bodyPr>
          <a:lstStyle/>
          <a:p>
            <a:r>
              <a:rPr lang="en-US" dirty="0"/>
              <a:t>Actually it’s “Power of Sale”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408" b="37408"/>
          <a:stretch/>
        </p:blipFill>
        <p:spPr>
          <a:xfrm>
            <a:off x="508001" y="1314450"/>
            <a:ext cx="644750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9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25" y="1241799"/>
            <a:ext cx="4769708" cy="3181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277" y="4897910"/>
            <a:ext cx="4584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Default Notice Sent. </a:t>
            </a:r>
          </a:p>
        </p:txBody>
      </p:sp>
    </p:spTree>
    <p:extLst>
      <p:ext uri="{BB962C8B-B14F-4D97-AF65-F5344CB8AC3E}">
        <p14:creationId xmlns:p14="http://schemas.microsoft.com/office/powerpoint/2010/main" val="2068916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18" y="8572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212743">
            <a:off x="92675" y="1679791"/>
            <a:ext cx="72287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 of Sale Prepared.</a:t>
            </a:r>
            <a:r>
              <a:rPr lang="en-US" dirty="0"/>
              <a:t>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Posted at Courthouse.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Published in Local Paper.</a:t>
            </a:r>
          </a:p>
        </p:txBody>
      </p:sp>
    </p:spTree>
    <p:extLst>
      <p:ext uri="{BB962C8B-B14F-4D97-AF65-F5344CB8AC3E}">
        <p14:creationId xmlns:p14="http://schemas.microsoft.com/office/powerpoint/2010/main" val="2015154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Base – First Legal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79" r="52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04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2146337" cy="2325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7CFE5-4E3E-4136-BB4A-ADE7019B6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47614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02" r="43302"/>
          <a:stretch>
            <a:fillRect/>
          </a:stretch>
        </p:blipFill>
        <p:spPr>
          <a:xfrm>
            <a:off x="508397" y="1314450"/>
            <a:ext cx="6447234" cy="3788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39" y="1314450"/>
            <a:ext cx="5617723" cy="44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5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2" y="1030502"/>
            <a:ext cx="4743450" cy="2609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27" y="2857756"/>
            <a:ext cx="4201555" cy="3012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913" y="4363973"/>
            <a:ext cx="28173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Sheriff’s Auction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1238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4" y="2334139"/>
            <a:ext cx="3436466" cy="3436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9373" y="1265023"/>
            <a:ext cx="42630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Sold…</a:t>
            </a:r>
          </a:p>
        </p:txBody>
      </p:sp>
    </p:spTree>
    <p:extLst>
      <p:ext uri="{BB962C8B-B14F-4D97-AF65-F5344CB8AC3E}">
        <p14:creationId xmlns:p14="http://schemas.microsoft.com/office/powerpoint/2010/main" val="15042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65" y="1950823"/>
            <a:ext cx="3823901" cy="3823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903" y="1258326"/>
            <a:ext cx="1668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Or…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6912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6" y="2181353"/>
            <a:ext cx="5938416" cy="332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811" y="1227953"/>
            <a:ext cx="46523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Cancelled.</a:t>
            </a:r>
          </a:p>
        </p:txBody>
      </p:sp>
    </p:spTree>
    <p:extLst>
      <p:ext uri="{BB962C8B-B14F-4D97-AF65-F5344CB8AC3E}">
        <p14:creationId xmlns:p14="http://schemas.microsoft.com/office/powerpoint/2010/main" val="7397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94" r="34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5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RESTART REQUIRED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85" r="88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4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707" r="15707"/>
          <a:stretch>
            <a:fillRect/>
          </a:stretch>
        </p:blipFill>
        <p:spPr>
          <a:xfrm>
            <a:off x="508397" y="1314451"/>
            <a:ext cx="6447234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7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56" b="10256"/>
          <a:stretch>
            <a:fillRect/>
          </a:stretch>
        </p:blipFill>
        <p:spPr>
          <a:xfrm>
            <a:off x="508001" y="1314450"/>
            <a:ext cx="6447501" cy="40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1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76" r="4176"/>
          <a:stretch>
            <a:fillRect/>
          </a:stretch>
        </p:blipFill>
        <p:spPr>
          <a:xfrm>
            <a:off x="508398" y="1314451"/>
            <a:ext cx="5926450" cy="47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 descr="Judicial-vs_-Non-Judicial-Foreclosure-Sta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23850"/>
            <a:ext cx="8534400" cy="653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may seem obvious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37" y="2160588"/>
            <a:ext cx="4123339" cy="3881437"/>
          </a:xfrm>
        </p:spPr>
      </p:pic>
    </p:spTree>
    <p:extLst>
      <p:ext uri="{BB962C8B-B14F-4D97-AF65-F5344CB8AC3E}">
        <p14:creationId xmlns:p14="http://schemas.microsoft.com/office/powerpoint/2010/main" val="17437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15435493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117</Words>
  <Application>Microsoft Office PowerPoint</Application>
  <PresentationFormat>On-screen Show (4:3)</PresentationFormat>
  <Paragraphs>40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Arial Narrow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may seem obvious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Judges Need Apply</vt:lpstr>
      <vt:lpstr>Due Process Does NOT Apply</vt:lpstr>
      <vt:lpstr>Actually it’s “Power of Sale”</vt:lpstr>
      <vt:lpstr>PowerPoint Presentation</vt:lpstr>
      <vt:lpstr>PowerPoint Presentation</vt:lpstr>
      <vt:lpstr>First Base – First Legal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RESTART REQUIRED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Ridding</dc:creator>
  <cp:lastModifiedBy>Julie Ridding</cp:lastModifiedBy>
  <cp:revision>1</cp:revision>
  <dcterms:created xsi:type="dcterms:W3CDTF">2018-07-10T19:33:07Z</dcterms:created>
  <dcterms:modified xsi:type="dcterms:W3CDTF">2018-07-10T19:44:03Z</dcterms:modified>
</cp:coreProperties>
</file>