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73" r:id="rId2"/>
    <p:sldMasterId id="2147483747" r:id="rId3"/>
  </p:sldMasterIdLst>
  <p:notesMasterIdLst>
    <p:notesMasterId r:id="rId41"/>
  </p:notesMasterIdLst>
  <p:handoutMasterIdLst>
    <p:handoutMasterId r:id="rId42"/>
  </p:handoutMasterIdLst>
  <p:sldIdLst>
    <p:sldId id="256" r:id="rId4"/>
    <p:sldId id="552" r:id="rId5"/>
    <p:sldId id="553" r:id="rId6"/>
    <p:sldId id="573" r:id="rId7"/>
    <p:sldId id="574" r:id="rId8"/>
    <p:sldId id="575" r:id="rId9"/>
    <p:sldId id="554" r:id="rId10"/>
    <p:sldId id="555" r:id="rId11"/>
    <p:sldId id="576" r:id="rId12"/>
    <p:sldId id="577" r:id="rId13"/>
    <p:sldId id="578" r:id="rId14"/>
    <p:sldId id="593" r:id="rId15"/>
    <p:sldId id="579" r:id="rId16"/>
    <p:sldId id="594" r:id="rId17"/>
    <p:sldId id="590" r:id="rId18"/>
    <p:sldId id="591" r:id="rId19"/>
    <p:sldId id="592" r:id="rId20"/>
    <p:sldId id="595" r:id="rId21"/>
    <p:sldId id="580" r:id="rId22"/>
    <p:sldId id="581" r:id="rId23"/>
    <p:sldId id="582" r:id="rId24"/>
    <p:sldId id="585" r:id="rId25"/>
    <p:sldId id="586" r:id="rId26"/>
    <p:sldId id="587" r:id="rId27"/>
    <p:sldId id="588" r:id="rId28"/>
    <p:sldId id="589" r:id="rId29"/>
    <p:sldId id="596" r:id="rId30"/>
    <p:sldId id="597" r:id="rId31"/>
    <p:sldId id="598" r:id="rId32"/>
    <p:sldId id="599" r:id="rId33"/>
    <p:sldId id="600" r:id="rId34"/>
    <p:sldId id="601" r:id="rId35"/>
    <p:sldId id="602" r:id="rId36"/>
    <p:sldId id="603" r:id="rId37"/>
    <p:sldId id="604" r:id="rId38"/>
    <p:sldId id="549" r:id="rId39"/>
    <p:sldId id="551" r:id="rId40"/>
  </p:sldIdLst>
  <p:sldSz cx="9144000" cy="6858000" type="screen4x3"/>
  <p:notesSz cx="9601200" cy="7315200"/>
  <p:defaultTextStyle>
    <a:defPPr>
      <a:defRPr lang="en-US"/>
    </a:defPPr>
    <a:lvl1pPr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1pPr>
    <a:lvl2pPr marL="4572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2pPr>
    <a:lvl3pPr marL="9144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3pPr>
    <a:lvl4pPr marL="13716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4pPr>
    <a:lvl5pPr marL="18288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5pPr>
    <a:lvl6pPr marL="22860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6pPr>
    <a:lvl7pPr marL="27432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7pPr>
    <a:lvl8pPr marL="32004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8pPr>
    <a:lvl9pPr marL="36576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87" d="100"/>
          <a:sy n="87" d="100"/>
        </p:scale>
        <p:origin x="68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79"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Ridding" userId="770e14c3bf5fcef6" providerId="LiveId" clId="{9846EB2C-E668-4A08-816A-537A35D8CD16}"/>
    <pc:docChg chg="undo custSel delSld modSld">
      <pc:chgData name="Julie Ridding" userId="770e14c3bf5fcef6" providerId="LiveId" clId="{9846EB2C-E668-4A08-816A-537A35D8CD16}" dt="2018-04-12T18:20:05.625" v="274" actId="2696"/>
      <pc:docMkLst>
        <pc:docMk/>
      </pc:docMkLst>
      <pc:sldChg chg="modSp">
        <pc:chgData name="Julie Ridding" userId="770e14c3bf5fcef6" providerId="LiveId" clId="{9846EB2C-E668-4A08-816A-537A35D8CD16}" dt="2018-04-10T20:57:01.049" v="228" actId="14100"/>
        <pc:sldMkLst>
          <pc:docMk/>
          <pc:sldMk cId="0" sldId="256"/>
        </pc:sldMkLst>
        <pc:spChg chg="mod">
          <ac:chgData name="Julie Ridding" userId="770e14c3bf5fcef6" providerId="LiveId" clId="{9846EB2C-E668-4A08-816A-537A35D8CD16}" dt="2018-04-10T20:46:02.698" v="196" actId="2085"/>
          <ac:spMkLst>
            <pc:docMk/>
            <pc:sldMk cId="0" sldId="256"/>
            <ac:spMk id="2053" creationId="{00000000-0000-0000-0000-000000000000}"/>
          </ac:spMkLst>
        </pc:spChg>
        <pc:picChg chg="mod">
          <ac:chgData name="Julie Ridding" userId="770e14c3bf5fcef6" providerId="LiveId" clId="{9846EB2C-E668-4A08-816A-537A35D8CD16}" dt="2018-04-10T20:57:01.049" v="228" actId="14100"/>
          <ac:picMkLst>
            <pc:docMk/>
            <pc:sldMk cId="0" sldId="256"/>
            <ac:picMk id="3" creationId="{4643E518-839D-4614-9D71-8818F50B0736}"/>
          </ac:picMkLst>
        </pc:picChg>
      </pc:sldChg>
      <pc:sldChg chg="modSp">
        <pc:chgData name="Julie Ridding" userId="770e14c3bf5fcef6" providerId="LiveId" clId="{9846EB2C-E668-4A08-816A-537A35D8CD16}" dt="2018-04-10T21:20:34.374" v="230" actId="1076"/>
        <pc:sldMkLst>
          <pc:docMk/>
          <pc:sldMk cId="686312231" sldId="452"/>
        </pc:sldMkLst>
        <pc:spChg chg="mod">
          <ac:chgData name="Julie Ridding" userId="770e14c3bf5fcef6" providerId="LiveId" clId="{9846EB2C-E668-4A08-816A-537A35D8CD16}" dt="2018-04-10T20:46:10.597" v="197" actId="2085"/>
          <ac:spMkLst>
            <pc:docMk/>
            <pc:sldMk cId="686312231" sldId="452"/>
            <ac:spMk id="152580" creationId="{00000000-0000-0000-0000-000000000000}"/>
          </ac:spMkLst>
        </pc:spChg>
        <pc:spChg chg="mod">
          <ac:chgData name="Julie Ridding" userId="770e14c3bf5fcef6" providerId="LiveId" clId="{9846EB2C-E668-4A08-816A-537A35D8CD16}" dt="2018-04-10T21:20:34.374" v="230" actId="1076"/>
          <ac:spMkLst>
            <pc:docMk/>
            <pc:sldMk cId="686312231" sldId="452"/>
            <ac:spMk id="152581" creationId="{00000000-0000-0000-0000-000000000000}"/>
          </ac:spMkLst>
        </pc:spChg>
      </pc:sldChg>
      <pc:sldChg chg="addSp delSp modSp">
        <pc:chgData name="Julie Ridding" userId="770e14c3bf5fcef6" providerId="LiveId" clId="{9846EB2C-E668-4A08-816A-537A35D8CD16}" dt="2018-04-10T21:22:54.573" v="272" actId="1076"/>
        <pc:sldMkLst>
          <pc:docMk/>
          <pc:sldMk cId="1070327680" sldId="473"/>
        </pc:sldMkLst>
        <pc:spChg chg="add del mod">
          <ac:chgData name="Julie Ridding" userId="770e14c3bf5fcef6" providerId="LiveId" clId="{9846EB2C-E668-4A08-816A-537A35D8CD16}" dt="2018-04-10T21:22:51.418" v="271" actId="478"/>
          <ac:spMkLst>
            <pc:docMk/>
            <pc:sldMk cId="1070327680" sldId="473"/>
            <ac:spMk id="3" creationId="{7C316C5C-FD92-4B9D-A541-8B2B5EB879E1}"/>
          </ac:spMkLst>
        </pc:spChg>
        <pc:spChg chg="add mod">
          <ac:chgData name="Julie Ridding" userId="770e14c3bf5fcef6" providerId="LiveId" clId="{9846EB2C-E668-4A08-816A-537A35D8CD16}" dt="2018-04-10T21:22:54.573" v="272" actId="1076"/>
          <ac:spMkLst>
            <pc:docMk/>
            <pc:sldMk cId="1070327680" sldId="473"/>
            <ac:spMk id="7" creationId="{7574DE09-7EA2-4F15-B00A-4BB7C18FFF50}"/>
          </ac:spMkLst>
        </pc:spChg>
        <pc:spChg chg="del">
          <ac:chgData name="Julie Ridding" userId="770e14c3bf5fcef6" providerId="LiveId" clId="{9846EB2C-E668-4A08-816A-537A35D8CD16}" dt="2018-04-10T20:46:52.268" v="209" actId="478"/>
          <ac:spMkLst>
            <pc:docMk/>
            <pc:sldMk cId="1070327680" sldId="473"/>
            <ac:spMk id="152580" creationId="{00000000-0000-0000-0000-000000000000}"/>
          </ac:spMkLst>
        </pc:spChg>
        <pc:spChg chg="del mod">
          <ac:chgData name="Julie Ridding" userId="770e14c3bf5fcef6" providerId="LiveId" clId="{9846EB2C-E668-4A08-816A-537A35D8CD16}" dt="2018-04-10T21:22:49.178" v="270" actId="478"/>
          <ac:spMkLst>
            <pc:docMk/>
            <pc:sldMk cId="1070327680" sldId="473"/>
            <ac:spMk id="152581" creationId="{00000000-0000-0000-0000-000000000000}"/>
          </ac:spMkLst>
        </pc:spChg>
      </pc:sldChg>
      <pc:sldChg chg="addSp delSp modSp">
        <pc:chgData name="Julie Ridding" userId="770e14c3bf5fcef6" providerId="LiveId" clId="{9846EB2C-E668-4A08-816A-537A35D8CD16}" dt="2018-04-10T21:21:21.209" v="241" actId="478"/>
        <pc:sldMkLst>
          <pc:docMk/>
          <pc:sldMk cId="4244331937" sldId="476"/>
        </pc:sldMkLst>
        <pc:spChg chg="add del mod">
          <ac:chgData name="Julie Ridding" userId="770e14c3bf5fcef6" providerId="LiveId" clId="{9846EB2C-E668-4A08-816A-537A35D8CD16}" dt="2018-04-10T21:21:21.209" v="241" actId="478"/>
          <ac:spMkLst>
            <pc:docMk/>
            <pc:sldMk cId="4244331937" sldId="476"/>
            <ac:spMk id="3" creationId="{39E2DD89-B334-4ECD-84CA-72C66539C570}"/>
          </ac:spMkLst>
        </pc:spChg>
        <pc:spChg chg="add mod">
          <ac:chgData name="Julie Ridding" userId="770e14c3bf5fcef6" providerId="LiveId" clId="{9846EB2C-E668-4A08-816A-537A35D8CD16}" dt="2018-04-10T21:21:15.063" v="240" actId="27636"/>
          <ac:spMkLst>
            <pc:docMk/>
            <pc:sldMk cId="4244331937" sldId="476"/>
            <ac:spMk id="9" creationId="{66709CB0-ED70-48D8-B99D-DAC601FBA3F5}"/>
          </ac:spMkLst>
        </pc:spChg>
        <pc:spChg chg="del">
          <ac:chgData name="Julie Ridding" userId="770e14c3bf5fcef6" providerId="LiveId" clId="{9846EB2C-E668-4A08-816A-537A35D8CD16}" dt="2018-04-10T20:46:38.083" v="202" actId="478"/>
          <ac:spMkLst>
            <pc:docMk/>
            <pc:sldMk cId="4244331937" sldId="476"/>
            <ac:spMk id="152580" creationId="{00000000-0000-0000-0000-000000000000}"/>
          </ac:spMkLst>
        </pc:spChg>
        <pc:spChg chg="del mod">
          <ac:chgData name="Julie Ridding" userId="770e14c3bf5fcef6" providerId="LiveId" clId="{9846EB2C-E668-4A08-816A-537A35D8CD16}" dt="2018-04-10T21:21:14.170" v="238" actId="478"/>
          <ac:spMkLst>
            <pc:docMk/>
            <pc:sldMk cId="4244331937" sldId="476"/>
            <ac:spMk id="152581" creationId="{00000000-0000-0000-0000-000000000000}"/>
          </ac:spMkLst>
        </pc:spChg>
        <pc:spChg chg="mod">
          <ac:chgData name="Julie Ridding" userId="770e14c3bf5fcef6" providerId="LiveId" clId="{9846EB2C-E668-4A08-816A-537A35D8CD16}" dt="2018-04-10T20:35:29.818" v="45" actId="403"/>
          <ac:spMkLst>
            <pc:docMk/>
            <pc:sldMk cId="4244331937" sldId="476"/>
            <ac:spMk id="152582" creationId="{00000000-0000-0000-0000-000000000000}"/>
          </ac:spMkLst>
        </pc:spChg>
      </pc:sldChg>
      <pc:sldChg chg="addSp delSp modSp">
        <pc:chgData name="Julie Ridding" userId="770e14c3bf5fcef6" providerId="LiveId" clId="{9846EB2C-E668-4A08-816A-537A35D8CD16}" dt="2018-04-10T21:22:00.980" v="251" actId="1076"/>
        <pc:sldMkLst>
          <pc:docMk/>
          <pc:sldMk cId="1147528040" sldId="477"/>
        </pc:sldMkLst>
        <pc:spChg chg="add del mod">
          <ac:chgData name="Julie Ridding" userId="770e14c3bf5fcef6" providerId="LiveId" clId="{9846EB2C-E668-4A08-816A-537A35D8CD16}" dt="2018-04-10T21:21:57.249" v="249" actId="1076"/>
          <ac:spMkLst>
            <pc:docMk/>
            <pc:sldMk cId="1147528040" sldId="477"/>
            <ac:spMk id="3" creationId="{6A7768C0-ACD8-4D49-B7E0-7DE1725A8D81}"/>
          </ac:spMkLst>
        </pc:spChg>
        <pc:spChg chg="add mod">
          <ac:chgData name="Julie Ridding" userId="770e14c3bf5fcef6" providerId="LiveId" clId="{9846EB2C-E668-4A08-816A-537A35D8CD16}" dt="2018-04-10T21:22:00.980" v="251" actId="1076"/>
          <ac:spMkLst>
            <pc:docMk/>
            <pc:sldMk cId="1147528040" sldId="477"/>
            <ac:spMk id="9" creationId="{29515071-C3AE-4D00-BE93-62C5DA117EF1}"/>
          </ac:spMkLst>
        </pc:spChg>
        <pc:spChg chg="del">
          <ac:chgData name="Julie Ridding" userId="770e14c3bf5fcef6" providerId="LiveId" clId="{9846EB2C-E668-4A08-816A-537A35D8CD16}" dt="2018-04-10T20:46:46.738" v="206" actId="478"/>
          <ac:spMkLst>
            <pc:docMk/>
            <pc:sldMk cId="1147528040" sldId="477"/>
            <ac:spMk id="152580" creationId="{00000000-0000-0000-0000-000000000000}"/>
          </ac:spMkLst>
        </pc:spChg>
        <pc:spChg chg="del">
          <ac:chgData name="Julie Ridding" userId="770e14c3bf5fcef6" providerId="LiveId" clId="{9846EB2C-E668-4A08-816A-537A35D8CD16}" dt="2018-04-10T21:21:54.295" v="248" actId="478"/>
          <ac:spMkLst>
            <pc:docMk/>
            <pc:sldMk cId="1147528040" sldId="477"/>
            <ac:spMk id="152581" creationId="{00000000-0000-0000-0000-000000000000}"/>
          </ac:spMkLst>
        </pc:spChg>
        <pc:spChg chg="add del">
          <ac:chgData name="Julie Ridding" userId="770e14c3bf5fcef6" providerId="LiveId" clId="{9846EB2C-E668-4A08-816A-537A35D8CD16}" dt="2018-04-10T20:46:44.770" v="205" actId="478"/>
          <ac:spMkLst>
            <pc:docMk/>
            <pc:sldMk cId="1147528040" sldId="477"/>
            <ac:spMk id="152583" creationId="{00000000-0000-0000-0000-000000000000}"/>
          </ac:spMkLst>
        </pc:spChg>
      </pc:sldChg>
      <pc:sldChg chg="modSp">
        <pc:chgData name="Julie Ridding" userId="770e14c3bf5fcef6" providerId="LiveId" clId="{9846EB2C-E668-4A08-816A-537A35D8CD16}" dt="2018-04-10T21:20:38.758" v="231" actId="1076"/>
        <pc:sldMkLst>
          <pc:docMk/>
          <pc:sldMk cId="288923216" sldId="483"/>
        </pc:sldMkLst>
        <pc:spChg chg="mod">
          <ac:chgData name="Julie Ridding" userId="770e14c3bf5fcef6" providerId="LiveId" clId="{9846EB2C-E668-4A08-816A-537A35D8CD16}" dt="2018-04-10T20:46:21.296" v="198" actId="2085"/>
          <ac:spMkLst>
            <pc:docMk/>
            <pc:sldMk cId="288923216" sldId="483"/>
            <ac:spMk id="152580" creationId="{00000000-0000-0000-0000-000000000000}"/>
          </ac:spMkLst>
        </pc:spChg>
        <pc:spChg chg="mod">
          <ac:chgData name="Julie Ridding" userId="770e14c3bf5fcef6" providerId="LiveId" clId="{9846EB2C-E668-4A08-816A-537A35D8CD16}" dt="2018-04-10T21:20:38.758" v="231" actId="1076"/>
          <ac:spMkLst>
            <pc:docMk/>
            <pc:sldMk cId="288923216" sldId="483"/>
            <ac:spMk id="152581" creationId="{00000000-0000-0000-0000-000000000000}"/>
          </ac:spMkLst>
        </pc:spChg>
      </pc:sldChg>
      <pc:sldChg chg="addSp delSp modSp">
        <pc:chgData name="Julie Ridding" userId="770e14c3bf5fcef6" providerId="LiveId" clId="{9846EB2C-E668-4A08-816A-537A35D8CD16}" dt="2018-04-10T21:21:04.448" v="236" actId="1076"/>
        <pc:sldMkLst>
          <pc:docMk/>
          <pc:sldMk cId="1970840883" sldId="484"/>
        </pc:sldMkLst>
        <pc:spChg chg="add del mod">
          <ac:chgData name="Julie Ridding" userId="770e14c3bf5fcef6" providerId="LiveId" clId="{9846EB2C-E668-4A08-816A-537A35D8CD16}" dt="2018-04-10T21:21:03.993" v="235" actId="478"/>
          <ac:spMkLst>
            <pc:docMk/>
            <pc:sldMk cId="1970840883" sldId="484"/>
            <ac:spMk id="3" creationId="{1DDE0C8A-6B8E-46ED-B6B7-303B35BD859E}"/>
          </ac:spMkLst>
        </pc:spChg>
        <pc:spChg chg="add">
          <ac:chgData name="Julie Ridding" userId="770e14c3bf5fcef6" providerId="LiveId" clId="{9846EB2C-E668-4A08-816A-537A35D8CD16}" dt="2018-04-10T21:21:04.448" v="236" actId="1076"/>
          <ac:spMkLst>
            <pc:docMk/>
            <pc:sldMk cId="1970840883" sldId="484"/>
            <ac:spMk id="9" creationId="{2D6B0F36-6E1B-42BB-A9AF-1046FFA9DB47}"/>
          </ac:spMkLst>
        </pc:spChg>
        <pc:spChg chg="del">
          <ac:chgData name="Julie Ridding" userId="770e14c3bf5fcef6" providerId="LiveId" clId="{9846EB2C-E668-4A08-816A-537A35D8CD16}" dt="2018-04-10T20:46:35.299" v="201" actId="478"/>
          <ac:spMkLst>
            <pc:docMk/>
            <pc:sldMk cId="1970840883" sldId="484"/>
            <ac:spMk id="152580" creationId="{00000000-0000-0000-0000-000000000000}"/>
          </ac:spMkLst>
        </pc:spChg>
        <pc:spChg chg="del mod">
          <ac:chgData name="Julie Ridding" userId="770e14c3bf5fcef6" providerId="LiveId" clId="{9846EB2C-E668-4A08-816A-537A35D8CD16}" dt="2018-04-10T21:20:55.541" v="234" actId="478"/>
          <ac:spMkLst>
            <pc:docMk/>
            <pc:sldMk cId="1970840883" sldId="484"/>
            <ac:spMk id="152581" creationId="{00000000-0000-0000-0000-000000000000}"/>
          </ac:spMkLst>
        </pc:spChg>
      </pc:sldChg>
      <pc:sldChg chg="delSp modSp setBg">
        <pc:chgData name="Julie Ridding" userId="770e14c3bf5fcef6" providerId="LiveId" clId="{9846EB2C-E668-4A08-816A-537A35D8CD16}" dt="2018-04-10T21:20:48.735" v="233" actId="1076"/>
        <pc:sldMkLst>
          <pc:docMk/>
          <pc:sldMk cId="2787312421" sldId="485"/>
        </pc:sldMkLst>
        <pc:spChg chg="del mod">
          <ac:chgData name="Julie Ridding" userId="770e14c3bf5fcef6" providerId="LiveId" clId="{9846EB2C-E668-4A08-816A-537A35D8CD16}" dt="2018-04-10T20:46:29.211" v="200" actId="478"/>
          <ac:spMkLst>
            <pc:docMk/>
            <pc:sldMk cId="2787312421" sldId="485"/>
            <ac:spMk id="152580" creationId="{00000000-0000-0000-0000-000000000000}"/>
          </ac:spMkLst>
        </pc:spChg>
        <pc:spChg chg="mod">
          <ac:chgData name="Julie Ridding" userId="770e14c3bf5fcef6" providerId="LiveId" clId="{9846EB2C-E668-4A08-816A-537A35D8CD16}" dt="2018-04-10T21:20:48.735" v="233" actId="1076"/>
          <ac:spMkLst>
            <pc:docMk/>
            <pc:sldMk cId="2787312421" sldId="485"/>
            <ac:spMk id="152581" creationId="{00000000-0000-0000-0000-000000000000}"/>
          </ac:spMkLst>
        </pc:spChg>
        <pc:spChg chg="mod">
          <ac:chgData name="Julie Ridding" userId="770e14c3bf5fcef6" providerId="LiveId" clId="{9846EB2C-E668-4A08-816A-537A35D8CD16}" dt="2018-04-10T20:35:21.985" v="41" actId="403"/>
          <ac:spMkLst>
            <pc:docMk/>
            <pc:sldMk cId="2787312421" sldId="485"/>
            <ac:spMk id="152582" creationId="{00000000-0000-0000-0000-000000000000}"/>
          </ac:spMkLst>
        </pc:spChg>
      </pc:sldChg>
      <pc:sldChg chg="addSp delSp modSp">
        <pc:chgData name="Julie Ridding" userId="770e14c3bf5fcef6" providerId="LiveId" clId="{9846EB2C-E668-4A08-816A-537A35D8CD16}" dt="2018-04-10T21:22:12.550" v="257" actId="1076"/>
        <pc:sldMkLst>
          <pc:docMk/>
          <pc:sldMk cId="3433448114" sldId="486"/>
        </pc:sldMkLst>
        <pc:spChg chg="add del mod">
          <ac:chgData name="Julie Ridding" userId="770e14c3bf5fcef6" providerId="LiveId" clId="{9846EB2C-E668-4A08-816A-537A35D8CD16}" dt="2018-04-10T21:22:10.131" v="255" actId="1076"/>
          <ac:spMkLst>
            <pc:docMk/>
            <pc:sldMk cId="3433448114" sldId="486"/>
            <ac:spMk id="3" creationId="{FC828BA9-5587-40BE-89F5-AC6E3B632AE7}"/>
          </ac:spMkLst>
        </pc:spChg>
        <pc:spChg chg="add mod">
          <ac:chgData name="Julie Ridding" userId="770e14c3bf5fcef6" providerId="LiveId" clId="{9846EB2C-E668-4A08-816A-537A35D8CD16}" dt="2018-04-10T21:22:12.550" v="257" actId="1076"/>
          <ac:spMkLst>
            <pc:docMk/>
            <pc:sldMk cId="3433448114" sldId="486"/>
            <ac:spMk id="9" creationId="{0EA214F8-8086-4594-9398-DDB9CF0D8D28}"/>
          </ac:spMkLst>
        </pc:spChg>
        <pc:spChg chg="mod">
          <ac:chgData name="Julie Ridding" userId="770e14c3bf5fcef6" providerId="LiveId" clId="{9846EB2C-E668-4A08-816A-537A35D8CD16}" dt="2018-04-10T21:22:03.089" v="252" actId="1076"/>
          <ac:spMkLst>
            <pc:docMk/>
            <pc:sldMk cId="3433448114" sldId="486"/>
            <ac:spMk id="152579" creationId="{00000000-0000-0000-0000-000000000000}"/>
          </ac:spMkLst>
        </pc:spChg>
        <pc:spChg chg="del">
          <ac:chgData name="Julie Ridding" userId="770e14c3bf5fcef6" providerId="LiveId" clId="{9846EB2C-E668-4A08-816A-537A35D8CD16}" dt="2018-04-10T20:46:48.823" v="207" actId="478"/>
          <ac:spMkLst>
            <pc:docMk/>
            <pc:sldMk cId="3433448114" sldId="486"/>
            <ac:spMk id="152580" creationId="{00000000-0000-0000-0000-000000000000}"/>
          </ac:spMkLst>
        </pc:spChg>
        <pc:spChg chg="del mod">
          <ac:chgData name="Julie Ridding" userId="770e14c3bf5fcef6" providerId="LiveId" clId="{9846EB2C-E668-4A08-816A-537A35D8CD16}" dt="2018-04-10T21:22:07.875" v="254" actId="478"/>
          <ac:spMkLst>
            <pc:docMk/>
            <pc:sldMk cId="3433448114" sldId="486"/>
            <ac:spMk id="152581" creationId="{00000000-0000-0000-0000-000000000000}"/>
          </ac:spMkLst>
        </pc:spChg>
      </pc:sldChg>
      <pc:sldChg chg="addSp delSp modSp">
        <pc:chgData name="Julie Ridding" userId="770e14c3bf5fcef6" providerId="LiveId" clId="{9846EB2C-E668-4A08-816A-537A35D8CD16}" dt="2018-04-10T21:21:50.109" v="247" actId="478"/>
        <pc:sldMkLst>
          <pc:docMk/>
          <pc:sldMk cId="1368803030" sldId="487"/>
        </pc:sldMkLst>
        <pc:spChg chg="add del mod">
          <ac:chgData name="Julie Ridding" userId="770e14c3bf5fcef6" providerId="LiveId" clId="{9846EB2C-E668-4A08-816A-537A35D8CD16}" dt="2018-04-10T21:21:50.109" v="247" actId="478"/>
          <ac:spMkLst>
            <pc:docMk/>
            <pc:sldMk cId="1368803030" sldId="487"/>
            <ac:spMk id="3" creationId="{D0F687BA-ADA1-4A8F-AEE8-834FBEED2F4C}"/>
          </ac:spMkLst>
        </pc:spChg>
        <pc:spChg chg="add mod">
          <ac:chgData name="Julie Ridding" userId="770e14c3bf5fcef6" providerId="LiveId" clId="{9846EB2C-E668-4A08-816A-537A35D8CD16}" dt="2018-04-10T21:21:32.233" v="243" actId="27636"/>
          <ac:spMkLst>
            <pc:docMk/>
            <pc:sldMk cId="1368803030" sldId="487"/>
            <ac:spMk id="7" creationId="{31F9F4D1-EC38-4E51-B27E-06D9A732BF85}"/>
          </ac:spMkLst>
        </pc:spChg>
        <pc:spChg chg="del">
          <ac:chgData name="Julie Ridding" userId="770e14c3bf5fcef6" providerId="LiveId" clId="{9846EB2C-E668-4A08-816A-537A35D8CD16}" dt="2018-04-10T20:46:40.356" v="203" actId="478"/>
          <ac:spMkLst>
            <pc:docMk/>
            <pc:sldMk cId="1368803030" sldId="487"/>
            <ac:spMk id="152580" creationId="{00000000-0000-0000-0000-000000000000}"/>
          </ac:spMkLst>
        </pc:spChg>
        <pc:spChg chg="del mod">
          <ac:chgData name="Julie Ridding" userId="770e14c3bf5fcef6" providerId="LiveId" clId="{9846EB2C-E668-4A08-816A-537A35D8CD16}" dt="2018-04-10T21:21:41.332" v="245" actId="478"/>
          <ac:spMkLst>
            <pc:docMk/>
            <pc:sldMk cId="1368803030" sldId="487"/>
            <ac:spMk id="152581" creationId="{00000000-0000-0000-0000-000000000000}"/>
          </ac:spMkLst>
        </pc:spChg>
        <pc:spChg chg="mod">
          <ac:chgData name="Julie Ridding" userId="770e14c3bf5fcef6" providerId="LiveId" clId="{9846EB2C-E668-4A08-816A-537A35D8CD16}" dt="2018-04-10T20:35:50.761" v="52" actId="403"/>
          <ac:spMkLst>
            <pc:docMk/>
            <pc:sldMk cId="1368803030" sldId="487"/>
            <ac:spMk id="152582" creationId="{00000000-0000-0000-0000-000000000000}"/>
          </ac:spMkLst>
        </pc:spChg>
      </pc:sldChg>
      <pc:sldChg chg="addSp delSp modSp">
        <pc:chgData name="Julie Ridding" userId="770e14c3bf5fcef6" providerId="LiveId" clId="{9846EB2C-E668-4A08-816A-537A35D8CD16}" dt="2018-04-10T21:22:29.475" v="265" actId="1076"/>
        <pc:sldMkLst>
          <pc:docMk/>
          <pc:sldMk cId="3887561220" sldId="489"/>
        </pc:sldMkLst>
        <pc:spChg chg="add del mod">
          <ac:chgData name="Julie Ridding" userId="770e14c3bf5fcef6" providerId="LiveId" clId="{9846EB2C-E668-4A08-816A-537A35D8CD16}" dt="2018-04-10T21:22:27.311" v="263" actId="1076"/>
          <ac:spMkLst>
            <pc:docMk/>
            <pc:sldMk cId="3887561220" sldId="489"/>
            <ac:spMk id="3" creationId="{6D4B9DB9-3CDF-416B-98CF-DA09AA909D0F}"/>
          </ac:spMkLst>
        </pc:spChg>
        <pc:spChg chg="add del mod">
          <ac:chgData name="Julie Ridding" userId="770e14c3bf5fcef6" providerId="LiveId" clId="{9846EB2C-E668-4A08-816A-537A35D8CD16}" dt="2018-04-10T21:22:22.592" v="261" actId="478"/>
          <ac:spMkLst>
            <pc:docMk/>
            <pc:sldMk cId="3887561220" sldId="489"/>
            <ac:spMk id="7" creationId="{C6F2089E-E1F2-4028-BA5A-CCF4DA5F536B}"/>
          </ac:spMkLst>
        </pc:spChg>
        <pc:spChg chg="add mod">
          <ac:chgData name="Julie Ridding" userId="770e14c3bf5fcef6" providerId="LiveId" clId="{9846EB2C-E668-4A08-816A-537A35D8CD16}" dt="2018-04-10T21:22:29.475" v="265" actId="1076"/>
          <ac:spMkLst>
            <pc:docMk/>
            <pc:sldMk cId="3887561220" sldId="489"/>
            <ac:spMk id="10" creationId="{7533D8CE-83FE-4A1F-A05B-EAEE2F17D2EF}"/>
          </ac:spMkLst>
        </pc:spChg>
        <pc:spChg chg="del">
          <ac:chgData name="Julie Ridding" userId="770e14c3bf5fcef6" providerId="LiveId" clId="{9846EB2C-E668-4A08-816A-537A35D8CD16}" dt="2018-04-10T20:46:50.495" v="208" actId="478"/>
          <ac:spMkLst>
            <pc:docMk/>
            <pc:sldMk cId="3887561220" sldId="489"/>
            <ac:spMk id="152580" creationId="{00000000-0000-0000-0000-000000000000}"/>
          </ac:spMkLst>
        </pc:spChg>
        <pc:spChg chg="del mod">
          <ac:chgData name="Julie Ridding" userId="770e14c3bf5fcef6" providerId="LiveId" clId="{9846EB2C-E668-4A08-816A-537A35D8CD16}" dt="2018-04-10T21:22:25.215" v="262" actId="478"/>
          <ac:spMkLst>
            <pc:docMk/>
            <pc:sldMk cId="3887561220" sldId="489"/>
            <ac:spMk id="152581" creationId="{00000000-0000-0000-0000-000000000000}"/>
          </ac:spMkLst>
        </pc:spChg>
      </pc:sldChg>
      <pc:sldChg chg="addSp delSp">
        <pc:chgData name="Julie Ridding" userId="770e14c3bf5fcef6" providerId="LiveId" clId="{9846EB2C-E668-4A08-816A-537A35D8CD16}" dt="2018-04-10T20:46:58.119" v="212" actId="478"/>
        <pc:sldMkLst>
          <pc:docMk/>
          <pc:sldMk cId="1584747216" sldId="490"/>
        </pc:sldMkLst>
        <pc:spChg chg="del">
          <ac:chgData name="Julie Ridding" userId="770e14c3bf5fcef6" providerId="LiveId" clId="{9846EB2C-E668-4A08-816A-537A35D8CD16}" dt="2018-04-10T20:46:58.119" v="212" actId="478"/>
          <ac:spMkLst>
            <pc:docMk/>
            <pc:sldMk cId="1584747216" sldId="490"/>
            <ac:spMk id="152580" creationId="{00000000-0000-0000-0000-000000000000}"/>
          </ac:spMkLst>
        </pc:spChg>
        <pc:spChg chg="add del">
          <ac:chgData name="Julie Ridding" userId="770e14c3bf5fcef6" providerId="LiveId" clId="{9846EB2C-E668-4A08-816A-537A35D8CD16}" dt="2018-04-10T20:46:55.715" v="211" actId="478"/>
          <ac:spMkLst>
            <pc:docMk/>
            <pc:sldMk cId="1584747216" sldId="490"/>
            <ac:spMk id="152583" creationId="{00000000-0000-0000-0000-000000000000}"/>
          </ac:spMkLst>
        </pc:spChg>
      </pc:sldChg>
      <pc:sldChg chg="delSp">
        <pc:chgData name="Julie Ridding" userId="770e14c3bf5fcef6" providerId="LiveId" clId="{9846EB2C-E668-4A08-816A-537A35D8CD16}" dt="2018-04-10T20:47:01.634" v="213" actId="478"/>
        <pc:sldMkLst>
          <pc:docMk/>
          <pc:sldMk cId="1135667992" sldId="492"/>
        </pc:sldMkLst>
        <pc:spChg chg="del">
          <ac:chgData name="Julie Ridding" userId="770e14c3bf5fcef6" providerId="LiveId" clId="{9846EB2C-E668-4A08-816A-537A35D8CD16}" dt="2018-04-10T20:47:01.634" v="213" actId="478"/>
          <ac:spMkLst>
            <pc:docMk/>
            <pc:sldMk cId="1135667992" sldId="492"/>
            <ac:spMk id="152580" creationId="{00000000-0000-0000-0000-000000000000}"/>
          </ac:spMkLst>
        </pc:spChg>
      </pc:sldChg>
      <pc:sldChg chg="delSp">
        <pc:chgData name="Julie Ridding" userId="770e14c3bf5fcef6" providerId="LiveId" clId="{9846EB2C-E668-4A08-816A-537A35D8CD16}" dt="2018-04-10T20:47:51.858" v="219" actId="478"/>
        <pc:sldMkLst>
          <pc:docMk/>
          <pc:sldMk cId="1849140469" sldId="503"/>
        </pc:sldMkLst>
        <pc:spChg chg="del">
          <ac:chgData name="Julie Ridding" userId="770e14c3bf5fcef6" providerId="LiveId" clId="{9846EB2C-E668-4A08-816A-537A35D8CD16}" dt="2018-04-10T20:47:51.858" v="219" actId="478"/>
          <ac:spMkLst>
            <pc:docMk/>
            <pc:sldMk cId="1849140469" sldId="503"/>
            <ac:spMk id="3" creationId="{00000000-0000-0000-0000-000000000000}"/>
          </ac:spMkLst>
        </pc:spChg>
        <pc:spChg chg="del">
          <ac:chgData name="Julie Ridding" userId="770e14c3bf5fcef6" providerId="LiveId" clId="{9846EB2C-E668-4A08-816A-537A35D8CD16}" dt="2018-04-10T20:47:47.431" v="218" actId="478"/>
          <ac:spMkLst>
            <pc:docMk/>
            <pc:sldMk cId="1849140469" sldId="503"/>
            <ac:spMk id="152580" creationId="{00000000-0000-0000-0000-000000000000}"/>
          </ac:spMkLst>
        </pc:spChg>
      </pc:sldChg>
      <pc:sldChg chg="delSp">
        <pc:chgData name="Julie Ridding" userId="770e14c3bf5fcef6" providerId="LiveId" clId="{9846EB2C-E668-4A08-816A-537A35D8CD16}" dt="2018-04-10T20:48:17.665" v="223" actId="478"/>
        <pc:sldMkLst>
          <pc:docMk/>
          <pc:sldMk cId="1582251110" sldId="506"/>
        </pc:sldMkLst>
        <pc:spChg chg="del">
          <ac:chgData name="Julie Ridding" userId="770e14c3bf5fcef6" providerId="LiveId" clId="{9846EB2C-E668-4A08-816A-537A35D8CD16}" dt="2018-04-10T20:48:17.665" v="223" actId="478"/>
          <ac:spMkLst>
            <pc:docMk/>
            <pc:sldMk cId="1582251110" sldId="506"/>
            <ac:spMk id="152580" creationId="{00000000-0000-0000-0000-000000000000}"/>
          </ac:spMkLst>
        </pc:spChg>
      </pc:sldChg>
      <pc:sldChg chg="delSp">
        <pc:chgData name="Julie Ridding" userId="770e14c3bf5fcef6" providerId="LiveId" clId="{9846EB2C-E668-4A08-816A-537A35D8CD16}" dt="2018-04-10T20:48:19.338" v="224" actId="478"/>
        <pc:sldMkLst>
          <pc:docMk/>
          <pc:sldMk cId="1364224188" sldId="507"/>
        </pc:sldMkLst>
        <pc:spChg chg="del">
          <ac:chgData name="Julie Ridding" userId="770e14c3bf5fcef6" providerId="LiveId" clId="{9846EB2C-E668-4A08-816A-537A35D8CD16}" dt="2018-04-10T20:48:19.338" v="224" actId="478"/>
          <ac:spMkLst>
            <pc:docMk/>
            <pc:sldMk cId="1364224188" sldId="507"/>
            <ac:spMk id="152580" creationId="{00000000-0000-0000-0000-000000000000}"/>
          </ac:spMkLst>
        </pc:spChg>
      </pc:sldChg>
      <pc:sldChg chg="addSp delSp">
        <pc:chgData name="Julie Ridding" userId="770e14c3bf5fcef6" providerId="LiveId" clId="{9846EB2C-E668-4A08-816A-537A35D8CD16}" dt="2018-04-10T20:48:27.610" v="227" actId="478"/>
        <pc:sldMkLst>
          <pc:docMk/>
          <pc:sldMk cId="2637394376" sldId="508"/>
        </pc:sldMkLst>
        <pc:spChg chg="del">
          <ac:chgData name="Julie Ridding" userId="770e14c3bf5fcef6" providerId="LiveId" clId="{9846EB2C-E668-4A08-816A-537A35D8CD16}" dt="2018-04-10T20:48:27.610" v="227" actId="478"/>
          <ac:spMkLst>
            <pc:docMk/>
            <pc:sldMk cId="2637394376" sldId="508"/>
            <ac:spMk id="152580" creationId="{00000000-0000-0000-0000-000000000000}"/>
          </ac:spMkLst>
        </pc:spChg>
        <pc:spChg chg="add del">
          <ac:chgData name="Julie Ridding" userId="770e14c3bf5fcef6" providerId="LiveId" clId="{9846EB2C-E668-4A08-816A-537A35D8CD16}" dt="2018-04-10T20:48:23.335" v="226" actId="478"/>
          <ac:spMkLst>
            <pc:docMk/>
            <pc:sldMk cId="2637394376" sldId="508"/>
            <ac:spMk id="152583" creationId="{00000000-0000-0000-0000-000000000000}"/>
          </ac:spMkLst>
        </pc:spChg>
      </pc:sldChg>
      <pc:sldChg chg="delSp">
        <pc:chgData name="Julie Ridding" userId="770e14c3bf5fcef6" providerId="LiveId" clId="{9846EB2C-E668-4A08-816A-537A35D8CD16}" dt="2018-04-10T20:47:57.415" v="220" actId="478"/>
        <pc:sldMkLst>
          <pc:docMk/>
          <pc:sldMk cId="3297833573" sldId="510"/>
        </pc:sldMkLst>
        <pc:spChg chg="del">
          <ac:chgData name="Julie Ridding" userId="770e14c3bf5fcef6" providerId="LiveId" clId="{9846EB2C-E668-4A08-816A-537A35D8CD16}" dt="2018-04-10T20:47:57.415" v="220" actId="478"/>
          <ac:spMkLst>
            <pc:docMk/>
            <pc:sldMk cId="3297833573" sldId="510"/>
            <ac:spMk id="3" creationId="{00000000-0000-0000-0000-000000000000}"/>
          </ac:spMkLst>
        </pc:spChg>
      </pc:sldChg>
      <pc:sldChg chg="modSp">
        <pc:chgData name="Julie Ridding" userId="770e14c3bf5fcef6" providerId="LiveId" clId="{9846EB2C-E668-4A08-816A-537A35D8CD16}" dt="2018-04-10T20:45:00.615" v="191" actId="2085"/>
        <pc:sldMkLst>
          <pc:docMk/>
          <pc:sldMk cId="1492407197" sldId="512"/>
        </pc:sldMkLst>
        <pc:spChg chg="mod">
          <ac:chgData name="Julie Ridding" userId="770e14c3bf5fcef6" providerId="LiveId" clId="{9846EB2C-E668-4A08-816A-537A35D8CD16}" dt="2018-04-10T20:45:00.615" v="191" actId="2085"/>
          <ac:spMkLst>
            <pc:docMk/>
            <pc:sldMk cId="1492407197" sldId="512"/>
            <ac:spMk id="2053" creationId="{00000000-0000-0000-0000-000000000000}"/>
          </ac:spMkLst>
        </pc:spChg>
      </pc:sldChg>
      <pc:sldChg chg="modSp">
        <pc:chgData name="Julie Ridding" userId="770e14c3bf5fcef6" providerId="LiveId" clId="{9846EB2C-E668-4A08-816A-537A35D8CD16}" dt="2018-04-10T20:44:54.593" v="190" actId="2085"/>
        <pc:sldMkLst>
          <pc:docMk/>
          <pc:sldMk cId="3051542758" sldId="513"/>
        </pc:sldMkLst>
        <pc:spChg chg="mod">
          <ac:chgData name="Julie Ridding" userId="770e14c3bf5fcef6" providerId="LiveId" clId="{9846EB2C-E668-4A08-816A-537A35D8CD16}" dt="2018-04-10T20:44:54.593" v="190" actId="2085"/>
          <ac:spMkLst>
            <pc:docMk/>
            <pc:sldMk cId="3051542758" sldId="513"/>
            <ac:spMk id="152580" creationId="{00000000-0000-0000-0000-000000000000}"/>
          </ac:spMkLst>
        </pc:spChg>
      </pc:sldChg>
      <pc:sldChg chg="modSp">
        <pc:chgData name="Julie Ridding" userId="770e14c3bf5fcef6" providerId="LiveId" clId="{9846EB2C-E668-4A08-816A-537A35D8CD16}" dt="2018-04-10T20:44:48.534" v="189" actId="2085"/>
        <pc:sldMkLst>
          <pc:docMk/>
          <pc:sldMk cId="3613550196" sldId="514"/>
        </pc:sldMkLst>
        <pc:spChg chg="mod">
          <ac:chgData name="Julie Ridding" userId="770e14c3bf5fcef6" providerId="LiveId" clId="{9846EB2C-E668-4A08-816A-537A35D8CD16}" dt="2018-04-10T20:44:48.534" v="189" actId="2085"/>
          <ac:spMkLst>
            <pc:docMk/>
            <pc:sldMk cId="3613550196" sldId="514"/>
            <ac:spMk id="152580" creationId="{00000000-0000-0000-0000-000000000000}"/>
          </ac:spMkLst>
        </pc:spChg>
      </pc:sldChg>
      <pc:sldChg chg="modSp">
        <pc:chgData name="Julie Ridding" userId="770e14c3bf5fcef6" providerId="LiveId" clId="{9846EB2C-E668-4A08-816A-537A35D8CD16}" dt="2018-04-10T20:45:13.709" v="193" actId="2085"/>
        <pc:sldMkLst>
          <pc:docMk/>
          <pc:sldMk cId="1387652182" sldId="515"/>
        </pc:sldMkLst>
        <pc:spChg chg="mod">
          <ac:chgData name="Julie Ridding" userId="770e14c3bf5fcef6" providerId="LiveId" clId="{9846EB2C-E668-4A08-816A-537A35D8CD16}" dt="2018-04-10T20:45:13.709" v="193" actId="2085"/>
          <ac:spMkLst>
            <pc:docMk/>
            <pc:sldMk cId="1387652182" sldId="515"/>
            <ac:spMk id="152580" creationId="{00000000-0000-0000-0000-000000000000}"/>
          </ac:spMkLst>
        </pc:spChg>
        <pc:spChg chg="mod">
          <ac:chgData name="Julie Ridding" userId="770e14c3bf5fcef6" providerId="LiveId" clId="{9846EB2C-E668-4A08-816A-537A35D8CD16}" dt="2018-04-10T20:44:31.959" v="188" actId="404"/>
          <ac:spMkLst>
            <pc:docMk/>
            <pc:sldMk cId="1387652182" sldId="515"/>
            <ac:spMk id="152582" creationId="{00000000-0000-0000-0000-000000000000}"/>
          </ac:spMkLst>
        </pc:spChg>
        <pc:spChg chg="mod">
          <ac:chgData name="Julie Ridding" userId="770e14c3bf5fcef6" providerId="LiveId" clId="{9846EB2C-E668-4A08-816A-537A35D8CD16}" dt="2018-04-10T20:45:06.894" v="192" actId="2085"/>
          <ac:spMkLst>
            <pc:docMk/>
            <pc:sldMk cId="1387652182" sldId="515"/>
            <ac:spMk id="152583" creationId="{00000000-0000-0000-0000-000000000000}"/>
          </ac:spMkLst>
        </pc:spChg>
      </pc:sldChg>
      <pc:sldChg chg="modSp">
        <pc:chgData name="Julie Ridding" userId="770e14c3bf5fcef6" providerId="LiveId" clId="{9846EB2C-E668-4A08-816A-537A35D8CD16}" dt="2018-04-10T20:45:34.523" v="194" actId="2085"/>
        <pc:sldMkLst>
          <pc:docMk/>
          <pc:sldMk cId="73617269" sldId="516"/>
        </pc:sldMkLst>
        <pc:spChg chg="mod">
          <ac:chgData name="Julie Ridding" userId="770e14c3bf5fcef6" providerId="LiveId" clId="{9846EB2C-E668-4A08-816A-537A35D8CD16}" dt="2018-04-10T20:45:34.523" v="194" actId="2085"/>
          <ac:spMkLst>
            <pc:docMk/>
            <pc:sldMk cId="73617269" sldId="516"/>
            <ac:spMk id="152580" creationId="{00000000-0000-0000-0000-000000000000}"/>
          </ac:spMkLst>
        </pc:spChg>
        <pc:spChg chg="mod">
          <ac:chgData name="Julie Ridding" userId="770e14c3bf5fcef6" providerId="LiveId" clId="{9846EB2C-E668-4A08-816A-537A35D8CD16}" dt="2018-04-10T20:44:23.129" v="185" actId="404"/>
          <ac:spMkLst>
            <pc:docMk/>
            <pc:sldMk cId="73617269" sldId="516"/>
            <ac:spMk id="152582" creationId="{00000000-0000-0000-0000-000000000000}"/>
          </ac:spMkLst>
        </pc:spChg>
      </pc:sldChg>
      <pc:sldChg chg="delSp">
        <pc:chgData name="Julie Ridding" userId="770e14c3bf5fcef6" providerId="LiveId" clId="{9846EB2C-E668-4A08-816A-537A35D8CD16}" dt="2018-04-10T20:48:14.819" v="222" actId="478"/>
        <pc:sldMkLst>
          <pc:docMk/>
          <pc:sldMk cId="3874709197" sldId="522"/>
        </pc:sldMkLst>
        <pc:spChg chg="del">
          <ac:chgData name="Julie Ridding" userId="770e14c3bf5fcef6" providerId="LiveId" clId="{9846EB2C-E668-4A08-816A-537A35D8CD16}" dt="2018-04-10T20:48:14.819" v="222" actId="478"/>
          <ac:spMkLst>
            <pc:docMk/>
            <pc:sldMk cId="3874709197" sldId="522"/>
            <ac:spMk id="152580" creationId="{00000000-0000-0000-0000-000000000000}"/>
          </ac:spMkLst>
        </pc:spChg>
      </pc:sldChg>
      <pc:sldChg chg="delSp">
        <pc:chgData name="Julie Ridding" userId="770e14c3bf5fcef6" providerId="LiveId" clId="{9846EB2C-E668-4A08-816A-537A35D8CD16}" dt="2018-04-10T20:48:11.933" v="221" actId="478"/>
        <pc:sldMkLst>
          <pc:docMk/>
          <pc:sldMk cId="3207854499" sldId="524"/>
        </pc:sldMkLst>
        <pc:spChg chg="del">
          <ac:chgData name="Julie Ridding" userId="770e14c3bf5fcef6" providerId="LiveId" clId="{9846EB2C-E668-4A08-816A-537A35D8CD16}" dt="2018-04-10T20:48:11.933" v="221" actId="478"/>
          <ac:spMkLst>
            <pc:docMk/>
            <pc:sldMk cId="3207854499" sldId="524"/>
            <ac:spMk id="152580" creationId="{00000000-0000-0000-0000-000000000000}"/>
          </ac:spMkLst>
        </pc:spChg>
      </pc:sldChg>
      <pc:sldChg chg="delSp modSp">
        <pc:chgData name="Julie Ridding" userId="770e14c3bf5fcef6" providerId="LiveId" clId="{9846EB2C-E668-4A08-816A-537A35D8CD16}" dt="2018-04-10T20:47:40.984" v="217" actId="15"/>
        <pc:sldMkLst>
          <pc:docMk/>
          <pc:sldMk cId="1053163144" sldId="526"/>
        </pc:sldMkLst>
        <pc:spChg chg="del">
          <ac:chgData name="Julie Ridding" userId="770e14c3bf5fcef6" providerId="LiveId" clId="{9846EB2C-E668-4A08-816A-537A35D8CD16}" dt="2018-04-10T20:47:31.632" v="214" actId="478"/>
          <ac:spMkLst>
            <pc:docMk/>
            <pc:sldMk cId="1053163144" sldId="526"/>
            <ac:spMk id="152580" creationId="{00000000-0000-0000-0000-000000000000}"/>
          </ac:spMkLst>
        </pc:spChg>
        <pc:spChg chg="mod">
          <ac:chgData name="Julie Ridding" userId="770e14c3bf5fcef6" providerId="LiveId" clId="{9846EB2C-E668-4A08-816A-537A35D8CD16}" dt="2018-04-10T20:47:40.984" v="217" actId="15"/>
          <ac:spMkLst>
            <pc:docMk/>
            <pc:sldMk cId="1053163144" sldId="526"/>
            <ac:spMk id="152582" creationId="{00000000-0000-0000-0000-000000000000}"/>
          </ac:spMkLst>
        </pc:spChg>
      </pc:sldChg>
      <pc:sldChg chg="addSp delSp modSp delAnim">
        <pc:chgData name="Julie Ridding" userId="770e14c3bf5fcef6" providerId="LiveId" clId="{9846EB2C-E668-4A08-816A-537A35D8CD16}" dt="2018-04-10T20:45:39.165" v="195" actId="2085"/>
        <pc:sldMkLst>
          <pc:docMk/>
          <pc:sldMk cId="405801785" sldId="529"/>
        </pc:sldMkLst>
        <pc:spChg chg="mod">
          <ac:chgData name="Julie Ridding" userId="770e14c3bf5fcef6" providerId="LiveId" clId="{9846EB2C-E668-4A08-816A-537A35D8CD16}" dt="2018-04-10T20:37:18.727" v="87" actId="404"/>
          <ac:spMkLst>
            <pc:docMk/>
            <pc:sldMk cId="405801785" sldId="529"/>
            <ac:spMk id="2050" creationId="{00000000-0000-0000-0000-000000000000}"/>
          </ac:spMkLst>
        </pc:spChg>
        <pc:spChg chg="mod">
          <ac:chgData name="Julie Ridding" userId="770e14c3bf5fcef6" providerId="LiveId" clId="{9846EB2C-E668-4A08-816A-537A35D8CD16}" dt="2018-04-10T20:45:39.165" v="195" actId="2085"/>
          <ac:spMkLst>
            <pc:docMk/>
            <pc:sldMk cId="405801785" sldId="529"/>
            <ac:spMk id="2053" creationId="{00000000-0000-0000-0000-000000000000}"/>
          </ac:spMkLst>
        </pc:spChg>
        <pc:picChg chg="add mod">
          <ac:chgData name="Julie Ridding" userId="770e14c3bf5fcef6" providerId="LiveId" clId="{9846EB2C-E668-4A08-816A-537A35D8CD16}" dt="2018-04-10T20:44:14.760" v="184" actId="14100"/>
          <ac:picMkLst>
            <pc:docMk/>
            <pc:sldMk cId="405801785" sldId="529"/>
            <ac:picMk id="7" creationId="{F11F5646-FB89-4DA0-89A1-B65AE7072DDE}"/>
          </ac:picMkLst>
        </pc:picChg>
        <pc:picChg chg="del">
          <ac:chgData name="Julie Ridding" userId="770e14c3bf5fcef6" providerId="LiveId" clId="{9846EB2C-E668-4A08-816A-537A35D8CD16}" dt="2018-04-10T20:44:04.411" v="181" actId="478"/>
          <ac:picMkLst>
            <pc:docMk/>
            <pc:sldMk cId="405801785" sldId="529"/>
            <ac:picMk id="8" creationId="{00000000-0000-0000-0000-000000000000}"/>
          </ac:picMkLst>
        </pc:picChg>
      </pc:sldChg>
      <pc:sldChg chg="modSp">
        <pc:chgData name="Julie Ridding" userId="770e14c3bf5fcef6" providerId="LiveId" clId="{9846EB2C-E668-4A08-816A-537A35D8CD16}" dt="2018-04-10T20:37:44.835" v="91" actId="1076"/>
        <pc:sldMkLst>
          <pc:docMk/>
          <pc:sldMk cId="3600053886" sldId="533"/>
        </pc:sldMkLst>
        <pc:spChg chg="mod">
          <ac:chgData name="Julie Ridding" userId="770e14c3bf5fcef6" providerId="LiveId" clId="{9846EB2C-E668-4A08-816A-537A35D8CD16}" dt="2018-04-10T20:37:44.835" v="91" actId="1076"/>
          <ac:spMkLst>
            <pc:docMk/>
            <pc:sldMk cId="3600053886" sldId="533"/>
            <ac:spMk id="2" creationId="{00000000-0000-0000-0000-000000000000}"/>
          </ac:spMkLst>
        </pc:spChg>
      </pc:sldChg>
      <pc:sldChg chg="modSp">
        <pc:chgData name="Julie Ridding" userId="770e14c3bf5fcef6" providerId="LiveId" clId="{9846EB2C-E668-4A08-816A-537A35D8CD16}" dt="2018-04-10T20:38:09.288" v="98" actId="1076"/>
        <pc:sldMkLst>
          <pc:docMk/>
          <pc:sldMk cId="4049859019" sldId="534"/>
        </pc:sldMkLst>
        <pc:spChg chg="mod">
          <ac:chgData name="Julie Ridding" userId="770e14c3bf5fcef6" providerId="LiveId" clId="{9846EB2C-E668-4A08-816A-537A35D8CD16}" dt="2018-04-10T20:38:09.288" v="98" actId="1076"/>
          <ac:spMkLst>
            <pc:docMk/>
            <pc:sldMk cId="4049859019" sldId="534"/>
            <ac:spMk id="2" creationId="{00000000-0000-0000-0000-000000000000}"/>
          </ac:spMkLst>
        </pc:spChg>
      </pc:sldChg>
      <pc:sldChg chg="modSp">
        <pc:chgData name="Julie Ridding" userId="770e14c3bf5fcef6" providerId="LiveId" clId="{9846EB2C-E668-4A08-816A-537A35D8CD16}" dt="2018-04-10T20:38:32.122" v="103" actId="1076"/>
        <pc:sldMkLst>
          <pc:docMk/>
          <pc:sldMk cId="2545400796" sldId="535"/>
        </pc:sldMkLst>
        <pc:spChg chg="mod">
          <ac:chgData name="Julie Ridding" userId="770e14c3bf5fcef6" providerId="LiveId" clId="{9846EB2C-E668-4A08-816A-537A35D8CD16}" dt="2018-04-10T20:38:32.122" v="103" actId="1076"/>
          <ac:spMkLst>
            <pc:docMk/>
            <pc:sldMk cId="2545400796" sldId="535"/>
            <ac:spMk id="2" creationId="{00000000-0000-0000-0000-000000000000}"/>
          </ac:spMkLst>
        </pc:spChg>
      </pc:sldChg>
      <pc:sldChg chg="modSp">
        <pc:chgData name="Julie Ridding" userId="770e14c3bf5fcef6" providerId="LiveId" clId="{9846EB2C-E668-4A08-816A-537A35D8CD16}" dt="2018-04-10T20:39:08.430" v="108" actId="1076"/>
        <pc:sldMkLst>
          <pc:docMk/>
          <pc:sldMk cId="1029405928" sldId="536"/>
        </pc:sldMkLst>
        <pc:spChg chg="mod">
          <ac:chgData name="Julie Ridding" userId="770e14c3bf5fcef6" providerId="LiveId" clId="{9846EB2C-E668-4A08-816A-537A35D8CD16}" dt="2018-04-10T20:39:08.430" v="108" actId="1076"/>
          <ac:spMkLst>
            <pc:docMk/>
            <pc:sldMk cId="1029405928" sldId="536"/>
            <ac:spMk id="2" creationId="{00000000-0000-0000-0000-000000000000}"/>
          </ac:spMkLst>
        </pc:spChg>
      </pc:sldChg>
      <pc:sldChg chg="modSp">
        <pc:chgData name="Julie Ridding" userId="770e14c3bf5fcef6" providerId="LiveId" clId="{9846EB2C-E668-4A08-816A-537A35D8CD16}" dt="2018-04-10T20:39:26.838" v="112" actId="1076"/>
        <pc:sldMkLst>
          <pc:docMk/>
          <pc:sldMk cId="1475615425" sldId="537"/>
        </pc:sldMkLst>
        <pc:spChg chg="mod">
          <ac:chgData name="Julie Ridding" userId="770e14c3bf5fcef6" providerId="LiveId" clId="{9846EB2C-E668-4A08-816A-537A35D8CD16}" dt="2018-04-10T20:39:26.838" v="112" actId="1076"/>
          <ac:spMkLst>
            <pc:docMk/>
            <pc:sldMk cId="1475615425" sldId="537"/>
            <ac:spMk id="2" creationId="{00000000-0000-0000-0000-000000000000}"/>
          </ac:spMkLst>
        </pc:spChg>
      </pc:sldChg>
      <pc:sldChg chg="modSp">
        <pc:chgData name="Julie Ridding" userId="770e14c3bf5fcef6" providerId="LiveId" clId="{9846EB2C-E668-4A08-816A-537A35D8CD16}" dt="2018-04-10T20:40:02.046" v="123" actId="6549"/>
        <pc:sldMkLst>
          <pc:docMk/>
          <pc:sldMk cId="1334128631" sldId="538"/>
        </pc:sldMkLst>
        <pc:spChg chg="mod">
          <ac:chgData name="Julie Ridding" userId="770e14c3bf5fcef6" providerId="LiveId" clId="{9846EB2C-E668-4A08-816A-537A35D8CD16}" dt="2018-04-10T20:39:46.493" v="117" actId="1076"/>
          <ac:spMkLst>
            <pc:docMk/>
            <pc:sldMk cId="1334128631" sldId="538"/>
            <ac:spMk id="2" creationId="{00000000-0000-0000-0000-000000000000}"/>
          </ac:spMkLst>
        </pc:spChg>
        <pc:spChg chg="mod">
          <ac:chgData name="Julie Ridding" userId="770e14c3bf5fcef6" providerId="LiveId" clId="{9846EB2C-E668-4A08-816A-537A35D8CD16}" dt="2018-04-10T20:40:02.046" v="123" actId="6549"/>
          <ac:spMkLst>
            <pc:docMk/>
            <pc:sldMk cId="1334128631" sldId="538"/>
            <ac:spMk id="3" creationId="{00000000-0000-0000-0000-000000000000}"/>
          </ac:spMkLst>
        </pc:spChg>
      </pc:sldChg>
      <pc:sldChg chg="modSp">
        <pc:chgData name="Julie Ridding" userId="770e14c3bf5fcef6" providerId="LiveId" clId="{9846EB2C-E668-4A08-816A-537A35D8CD16}" dt="2018-04-10T20:40:59.368" v="139" actId="1076"/>
        <pc:sldMkLst>
          <pc:docMk/>
          <pc:sldMk cId="3830582417" sldId="539"/>
        </pc:sldMkLst>
        <pc:spChg chg="mod">
          <ac:chgData name="Julie Ridding" userId="770e14c3bf5fcef6" providerId="LiveId" clId="{9846EB2C-E668-4A08-816A-537A35D8CD16}" dt="2018-04-10T20:40:59.368" v="139" actId="1076"/>
          <ac:spMkLst>
            <pc:docMk/>
            <pc:sldMk cId="3830582417" sldId="539"/>
            <ac:spMk id="2" creationId="{00000000-0000-0000-0000-000000000000}"/>
          </ac:spMkLst>
        </pc:spChg>
        <pc:spChg chg="mod">
          <ac:chgData name="Julie Ridding" userId="770e14c3bf5fcef6" providerId="LiveId" clId="{9846EB2C-E668-4A08-816A-537A35D8CD16}" dt="2018-04-10T20:40:18.595" v="133" actId="27636"/>
          <ac:spMkLst>
            <pc:docMk/>
            <pc:sldMk cId="3830582417" sldId="539"/>
            <ac:spMk id="3" creationId="{00000000-0000-0000-0000-000000000000}"/>
          </ac:spMkLst>
        </pc:spChg>
      </pc:sldChg>
      <pc:sldChg chg="addSp delSp modSp">
        <pc:chgData name="Julie Ridding" userId="770e14c3bf5fcef6" providerId="LiveId" clId="{9846EB2C-E668-4A08-816A-537A35D8CD16}" dt="2018-04-10T20:41:14.114" v="144" actId="1076"/>
        <pc:sldMkLst>
          <pc:docMk/>
          <pc:sldMk cId="848661569" sldId="540"/>
        </pc:sldMkLst>
        <pc:spChg chg="del">
          <ac:chgData name="Julie Ridding" userId="770e14c3bf5fcef6" providerId="LiveId" clId="{9846EB2C-E668-4A08-816A-537A35D8CD16}" dt="2018-04-10T20:41:05.343" v="140" actId="478"/>
          <ac:spMkLst>
            <pc:docMk/>
            <pc:sldMk cId="848661569" sldId="540"/>
            <ac:spMk id="2" creationId="{00000000-0000-0000-0000-000000000000}"/>
          </ac:spMkLst>
        </pc:spChg>
        <pc:spChg chg="add del mod">
          <ac:chgData name="Julie Ridding" userId="770e14c3bf5fcef6" providerId="LiveId" clId="{9846EB2C-E668-4A08-816A-537A35D8CD16}" dt="2018-04-10T20:41:10.474" v="143" actId="478"/>
          <ac:spMkLst>
            <pc:docMk/>
            <pc:sldMk cId="848661569" sldId="540"/>
            <ac:spMk id="5" creationId="{8FBF1FE7-46B3-44D0-B209-2751558A791A}"/>
          </ac:spMkLst>
        </pc:spChg>
        <pc:spChg chg="add mod">
          <ac:chgData name="Julie Ridding" userId="770e14c3bf5fcef6" providerId="LiveId" clId="{9846EB2C-E668-4A08-816A-537A35D8CD16}" dt="2018-04-10T20:41:14.114" v="144" actId="1076"/>
          <ac:spMkLst>
            <pc:docMk/>
            <pc:sldMk cId="848661569" sldId="540"/>
            <ac:spMk id="6" creationId="{DF66E2B3-99D7-4279-8CBF-F91A08E6214D}"/>
          </ac:spMkLst>
        </pc:spChg>
      </pc:sldChg>
      <pc:sldChg chg="addSp delSp modSp">
        <pc:chgData name="Julie Ridding" userId="770e14c3bf5fcef6" providerId="LiveId" clId="{9846EB2C-E668-4A08-816A-537A35D8CD16}" dt="2018-04-10T20:41:29.227" v="148" actId="1076"/>
        <pc:sldMkLst>
          <pc:docMk/>
          <pc:sldMk cId="3057765323" sldId="541"/>
        </pc:sldMkLst>
        <pc:spChg chg="del">
          <ac:chgData name="Julie Ridding" userId="770e14c3bf5fcef6" providerId="LiveId" clId="{9846EB2C-E668-4A08-816A-537A35D8CD16}" dt="2018-04-10T20:41:21.059" v="145" actId="478"/>
          <ac:spMkLst>
            <pc:docMk/>
            <pc:sldMk cId="3057765323" sldId="541"/>
            <ac:spMk id="2" creationId="{00000000-0000-0000-0000-000000000000}"/>
          </ac:spMkLst>
        </pc:spChg>
        <pc:spChg chg="add del mod">
          <ac:chgData name="Julie Ridding" userId="770e14c3bf5fcef6" providerId="LiveId" clId="{9846EB2C-E668-4A08-816A-537A35D8CD16}" dt="2018-04-10T20:41:25.354" v="147" actId="478"/>
          <ac:spMkLst>
            <pc:docMk/>
            <pc:sldMk cId="3057765323" sldId="541"/>
            <ac:spMk id="5" creationId="{46A4929F-1C35-4532-9B56-E5BCE2495E61}"/>
          </ac:spMkLst>
        </pc:spChg>
        <pc:spChg chg="add mod">
          <ac:chgData name="Julie Ridding" userId="770e14c3bf5fcef6" providerId="LiveId" clId="{9846EB2C-E668-4A08-816A-537A35D8CD16}" dt="2018-04-10T20:41:29.227" v="148" actId="1076"/>
          <ac:spMkLst>
            <pc:docMk/>
            <pc:sldMk cId="3057765323" sldId="541"/>
            <ac:spMk id="6" creationId="{84ACEFB1-8C37-4958-94A0-A47BFC31E966}"/>
          </ac:spMkLst>
        </pc:spChg>
      </pc:sldChg>
      <pc:sldChg chg="addSp delSp modSp">
        <pc:chgData name="Julie Ridding" userId="770e14c3bf5fcef6" providerId="LiveId" clId="{9846EB2C-E668-4A08-816A-537A35D8CD16}" dt="2018-04-10T20:41:39.899" v="153" actId="1076"/>
        <pc:sldMkLst>
          <pc:docMk/>
          <pc:sldMk cId="1976265822" sldId="542"/>
        </pc:sldMkLst>
        <pc:spChg chg="del">
          <ac:chgData name="Julie Ridding" userId="770e14c3bf5fcef6" providerId="LiveId" clId="{9846EB2C-E668-4A08-816A-537A35D8CD16}" dt="2018-04-10T20:41:33.196" v="149" actId="478"/>
          <ac:spMkLst>
            <pc:docMk/>
            <pc:sldMk cId="1976265822" sldId="542"/>
            <ac:spMk id="2" creationId="{00000000-0000-0000-0000-000000000000}"/>
          </ac:spMkLst>
        </pc:spChg>
        <pc:spChg chg="add del mod">
          <ac:chgData name="Julie Ridding" userId="770e14c3bf5fcef6" providerId="LiveId" clId="{9846EB2C-E668-4A08-816A-537A35D8CD16}" dt="2018-04-10T20:41:35.618" v="151" actId="478"/>
          <ac:spMkLst>
            <pc:docMk/>
            <pc:sldMk cId="1976265822" sldId="542"/>
            <ac:spMk id="5" creationId="{18608D92-D7A6-4100-B152-3140445DDF01}"/>
          </ac:spMkLst>
        </pc:spChg>
        <pc:spChg chg="add mod">
          <ac:chgData name="Julie Ridding" userId="770e14c3bf5fcef6" providerId="LiveId" clId="{9846EB2C-E668-4A08-816A-537A35D8CD16}" dt="2018-04-10T20:41:39.899" v="153" actId="1076"/>
          <ac:spMkLst>
            <pc:docMk/>
            <pc:sldMk cId="1976265822" sldId="542"/>
            <ac:spMk id="6" creationId="{A0E1799D-7E25-4D2F-9907-F4325702BD35}"/>
          </ac:spMkLst>
        </pc:spChg>
      </pc:sldChg>
      <pc:sldChg chg="addSp delSp modSp">
        <pc:chgData name="Julie Ridding" userId="770e14c3bf5fcef6" providerId="LiveId" clId="{9846EB2C-E668-4A08-816A-537A35D8CD16}" dt="2018-04-10T20:41:54.063" v="157" actId="1076"/>
        <pc:sldMkLst>
          <pc:docMk/>
          <pc:sldMk cId="3189490879" sldId="543"/>
        </pc:sldMkLst>
        <pc:spChg chg="del">
          <ac:chgData name="Julie Ridding" userId="770e14c3bf5fcef6" providerId="LiveId" clId="{9846EB2C-E668-4A08-816A-537A35D8CD16}" dt="2018-04-10T20:41:43.710" v="154" actId="478"/>
          <ac:spMkLst>
            <pc:docMk/>
            <pc:sldMk cId="3189490879" sldId="543"/>
            <ac:spMk id="2" creationId="{00000000-0000-0000-0000-000000000000}"/>
          </ac:spMkLst>
        </pc:spChg>
        <pc:spChg chg="add del mod">
          <ac:chgData name="Julie Ridding" userId="770e14c3bf5fcef6" providerId="LiveId" clId="{9846EB2C-E668-4A08-816A-537A35D8CD16}" dt="2018-04-10T20:41:47.786" v="156" actId="478"/>
          <ac:spMkLst>
            <pc:docMk/>
            <pc:sldMk cId="3189490879" sldId="543"/>
            <ac:spMk id="5" creationId="{95488AA4-BB83-4459-AE24-00635BE07259}"/>
          </ac:spMkLst>
        </pc:spChg>
        <pc:spChg chg="add mod">
          <ac:chgData name="Julie Ridding" userId="770e14c3bf5fcef6" providerId="LiveId" clId="{9846EB2C-E668-4A08-816A-537A35D8CD16}" dt="2018-04-10T20:41:54.063" v="157" actId="1076"/>
          <ac:spMkLst>
            <pc:docMk/>
            <pc:sldMk cId="3189490879" sldId="543"/>
            <ac:spMk id="6" creationId="{B805A073-955E-404E-8C3C-3D3B9BBEB026}"/>
          </ac:spMkLst>
        </pc:spChg>
      </pc:sldChg>
      <pc:sldChg chg="addSp delSp modSp">
        <pc:chgData name="Julie Ridding" userId="770e14c3bf5fcef6" providerId="LiveId" clId="{9846EB2C-E668-4A08-816A-537A35D8CD16}" dt="2018-04-10T20:42:03.300" v="160" actId="1076"/>
        <pc:sldMkLst>
          <pc:docMk/>
          <pc:sldMk cId="807710484" sldId="544"/>
        </pc:sldMkLst>
        <pc:spChg chg="del">
          <ac:chgData name="Julie Ridding" userId="770e14c3bf5fcef6" providerId="LiveId" clId="{9846EB2C-E668-4A08-816A-537A35D8CD16}" dt="2018-04-10T20:41:59.098" v="158" actId="478"/>
          <ac:spMkLst>
            <pc:docMk/>
            <pc:sldMk cId="807710484" sldId="544"/>
            <ac:spMk id="2" creationId="{00000000-0000-0000-0000-000000000000}"/>
          </ac:spMkLst>
        </pc:spChg>
        <pc:spChg chg="add del mod">
          <ac:chgData name="Julie Ridding" userId="770e14c3bf5fcef6" providerId="LiveId" clId="{9846EB2C-E668-4A08-816A-537A35D8CD16}" dt="2018-04-10T20:42:02.988" v="159" actId="478"/>
          <ac:spMkLst>
            <pc:docMk/>
            <pc:sldMk cId="807710484" sldId="544"/>
            <ac:spMk id="5" creationId="{EB861162-1937-4039-80AC-F5EBA130C5E3}"/>
          </ac:spMkLst>
        </pc:spChg>
        <pc:spChg chg="add">
          <ac:chgData name="Julie Ridding" userId="770e14c3bf5fcef6" providerId="LiveId" clId="{9846EB2C-E668-4A08-816A-537A35D8CD16}" dt="2018-04-10T20:42:03.300" v="160" actId="1076"/>
          <ac:spMkLst>
            <pc:docMk/>
            <pc:sldMk cId="807710484" sldId="544"/>
            <ac:spMk id="6" creationId="{7D0855DB-4970-42B9-A74D-489EFBCD9D76}"/>
          </ac:spMkLst>
        </pc:spChg>
      </pc:sldChg>
      <pc:sldChg chg="addSp delSp modSp">
        <pc:chgData name="Julie Ridding" userId="770e14c3bf5fcef6" providerId="LiveId" clId="{9846EB2C-E668-4A08-816A-537A35D8CD16}" dt="2018-04-10T20:42:19.057" v="163" actId="1076"/>
        <pc:sldMkLst>
          <pc:docMk/>
          <pc:sldMk cId="280972471" sldId="545"/>
        </pc:sldMkLst>
        <pc:spChg chg="del">
          <ac:chgData name="Julie Ridding" userId="770e14c3bf5fcef6" providerId="LiveId" clId="{9846EB2C-E668-4A08-816A-537A35D8CD16}" dt="2018-04-10T20:42:10.491" v="161" actId="478"/>
          <ac:spMkLst>
            <pc:docMk/>
            <pc:sldMk cId="280972471" sldId="545"/>
            <ac:spMk id="2" creationId="{00000000-0000-0000-0000-000000000000}"/>
          </ac:spMkLst>
        </pc:spChg>
        <pc:spChg chg="add del mod">
          <ac:chgData name="Julie Ridding" userId="770e14c3bf5fcef6" providerId="LiveId" clId="{9846EB2C-E668-4A08-816A-537A35D8CD16}" dt="2018-04-10T20:42:14.771" v="162" actId="1076"/>
          <ac:spMkLst>
            <pc:docMk/>
            <pc:sldMk cId="280972471" sldId="545"/>
            <ac:spMk id="5" creationId="{90C66637-86EE-42B9-BDD9-42052C370984}"/>
          </ac:spMkLst>
        </pc:spChg>
        <pc:spChg chg="add mod">
          <ac:chgData name="Julie Ridding" userId="770e14c3bf5fcef6" providerId="LiveId" clId="{9846EB2C-E668-4A08-816A-537A35D8CD16}" dt="2018-04-10T20:42:19.057" v="163" actId="1076"/>
          <ac:spMkLst>
            <pc:docMk/>
            <pc:sldMk cId="280972471" sldId="545"/>
            <ac:spMk id="6" creationId="{D2C2A08E-8337-43AD-9E73-02A9385E34E7}"/>
          </ac:spMkLst>
        </pc:spChg>
      </pc:sldChg>
      <pc:sldChg chg="modSp">
        <pc:chgData name="Julie Ridding" userId="770e14c3bf5fcef6" providerId="LiveId" clId="{9846EB2C-E668-4A08-816A-537A35D8CD16}" dt="2018-04-10T20:42:47.030" v="168" actId="1076"/>
        <pc:sldMkLst>
          <pc:docMk/>
          <pc:sldMk cId="2827901791" sldId="546"/>
        </pc:sldMkLst>
        <pc:spChg chg="mod">
          <ac:chgData name="Julie Ridding" userId="770e14c3bf5fcef6" providerId="LiveId" clId="{9846EB2C-E668-4A08-816A-537A35D8CD16}" dt="2018-04-10T20:42:47.030" v="168" actId="1076"/>
          <ac:spMkLst>
            <pc:docMk/>
            <pc:sldMk cId="2827901791" sldId="546"/>
            <ac:spMk id="2" creationId="{00000000-0000-0000-0000-000000000000}"/>
          </ac:spMkLst>
        </pc:spChg>
      </pc:sldChg>
      <pc:sldChg chg="modSp">
        <pc:chgData name="Julie Ridding" userId="770e14c3bf5fcef6" providerId="LiveId" clId="{9846EB2C-E668-4A08-816A-537A35D8CD16}" dt="2018-04-10T20:43:21.614" v="174" actId="1076"/>
        <pc:sldMkLst>
          <pc:docMk/>
          <pc:sldMk cId="3745309210" sldId="547"/>
        </pc:sldMkLst>
        <pc:spChg chg="mod">
          <ac:chgData name="Julie Ridding" userId="770e14c3bf5fcef6" providerId="LiveId" clId="{9846EB2C-E668-4A08-816A-537A35D8CD16}" dt="2018-04-10T20:43:21.614" v="174" actId="1076"/>
          <ac:spMkLst>
            <pc:docMk/>
            <pc:sldMk cId="3745309210" sldId="547"/>
            <ac:spMk id="2" creationId="{00000000-0000-0000-0000-000000000000}"/>
          </ac:spMkLst>
        </pc:spChg>
      </pc:sldChg>
      <pc:sldChg chg="modSp">
        <pc:chgData name="Julie Ridding" userId="770e14c3bf5fcef6" providerId="LiveId" clId="{9846EB2C-E668-4A08-816A-537A35D8CD16}" dt="2018-04-10T20:43:36.935" v="177" actId="1076"/>
        <pc:sldMkLst>
          <pc:docMk/>
          <pc:sldMk cId="2117948343" sldId="548"/>
        </pc:sldMkLst>
        <pc:spChg chg="mod">
          <ac:chgData name="Julie Ridding" userId="770e14c3bf5fcef6" providerId="LiveId" clId="{9846EB2C-E668-4A08-816A-537A35D8CD16}" dt="2018-04-10T20:43:36.935" v="177" actId="1076"/>
          <ac:spMkLst>
            <pc:docMk/>
            <pc:sldMk cId="2117948343" sldId="548"/>
            <ac:spMk id="2" creationId="{00000000-0000-0000-0000-000000000000}"/>
          </ac:spMkLst>
        </pc:spChg>
      </pc:sldChg>
      <pc:sldChg chg="del">
        <pc:chgData name="Julie Ridding" userId="770e14c3bf5fcef6" providerId="LiveId" clId="{9846EB2C-E668-4A08-816A-537A35D8CD16}" dt="2018-04-12T18:20:05.610" v="273" actId="2696"/>
        <pc:sldMkLst>
          <pc:docMk/>
          <pc:sldMk cId="3700510177" sldId="550"/>
        </pc:sldMkLst>
      </pc:sldChg>
      <pc:sldChg chg="modSp">
        <pc:chgData name="Julie Ridding" userId="770e14c3bf5fcef6" providerId="LiveId" clId="{9846EB2C-E668-4A08-816A-537A35D8CD16}" dt="2018-04-10T20:43:50.586" v="180" actId="1076"/>
        <pc:sldMkLst>
          <pc:docMk/>
          <pc:sldMk cId="819222870" sldId="551"/>
        </pc:sldMkLst>
        <pc:spChg chg="mod">
          <ac:chgData name="Julie Ridding" userId="770e14c3bf5fcef6" providerId="LiveId" clId="{9846EB2C-E668-4A08-816A-537A35D8CD16}" dt="2018-04-10T20:43:50.586" v="180" actId="1076"/>
          <ac:spMkLst>
            <pc:docMk/>
            <pc:sldMk cId="819222870" sldId="551"/>
            <ac:spMk id="4" creationId="{9F72FBB0-FBC8-4E90-8195-E70B9313114B}"/>
          </ac:spMkLst>
        </pc:spChg>
        <pc:picChg chg="mod">
          <ac:chgData name="Julie Ridding" userId="770e14c3bf5fcef6" providerId="LiveId" clId="{9846EB2C-E668-4A08-816A-537A35D8CD16}" dt="2018-04-10T20:43:46.535" v="179" actId="14100"/>
          <ac:picMkLst>
            <pc:docMk/>
            <pc:sldMk cId="819222870" sldId="551"/>
            <ac:picMk id="3" creationId="{63B2A738-C41C-4C61-AE69-7C68A5FE1D0F}"/>
          </ac:picMkLst>
        </pc:picChg>
      </pc:sldChg>
      <pc:sldMasterChg chg="delSldLayout">
        <pc:chgData name="Julie Ridding" userId="770e14c3bf5fcef6" providerId="LiveId" clId="{9846EB2C-E668-4A08-816A-537A35D8CD16}" dt="2018-04-12T18:20:05.625" v="274" actId="2696"/>
        <pc:sldMasterMkLst>
          <pc:docMk/>
          <pc:sldMasterMk cId="1908649580" sldId="2147483747"/>
        </pc:sldMasterMkLst>
        <pc:sldLayoutChg chg="del">
          <pc:chgData name="Julie Ridding" userId="770e14c3bf5fcef6" providerId="LiveId" clId="{9846EB2C-E668-4A08-816A-537A35D8CD16}" dt="2018-04-12T18:20:05.625" v="274" actId="2696"/>
          <pc:sldLayoutMkLst>
            <pc:docMk/>
            <pc:sldMasterMk cId="1908649580" sldId="2147483747"/>
            <pc:sldLayoutMk cId="803133381" sldId="214748376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3" y="1"/>
            <a:ext cx="4161628"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2275" name="Rectangle 3"/>
          <p:cNvSpPr>
            <a:spLocks noGrp="1" noChangeArrowheads="1"/>
          </p:cNvSpPr>
          <p:nvPr>
            <p:ph type="dt" sz="quarter" idx="1"/>
          </p:nvPr>
        </p:nvSpPr>
        <p:spPr bwMode="auto">
          <a:xfrm>
            <a:off x="5437359" y="1"/>
            <a:ext cx="4161626"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endParaRPr lang="en-US"/>
          </a:p>
        </p:txBody>
      </p:sp>
      <p:sp>
        <p:nvSpPr>
          <p:cNvPr id="182276" name="Rectangle 4"/>
          <p:cNvSpPr>
            <a:spLocks noGrp="1" noChangeArrowheads="1"/>
          </p:cNvSpPr>
          <p:nvPr>
            <p:ph type="ftr" sz="quarter" idx="2"/>
          </p:nvPr>
        </p:nvSpPr>
        <p:spPr bwMode="auto">
          <a:xfrm>
            <a:off x="3" y="6949124"/>
            <a:ext cx="4161628"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2277" name="Rectangle 5"/>
          <p:cNvSpPr>
            <a:spLocks noGrp="1" noChangeArrowheads="1"/>
          </p:cNvSpPr>
          <p:nvPr>
            <p:ph type="sldNum" sz="quarter" idx="3"/>
          </p:nvPr>
        </p:nvSpPr>
        <p:spPr bwMode="auto">
          <a:xfrm>
            <a:off x="5437359" y="6949124"/>
            <a:ext cx="4161626"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fld id="{AFCBA198-4855-4285-BD31-8A3A69F23B5D}" type="slidenum">
              <a:rPr lang="en-US"/>
              <a:pPr/>
              <a:t>‹#›</a:t>
            </a:fld>
            <a:endParaRPr lang="en-US"/>
          </a:p>
        </p:txBody>
      </p:sp>
    </p:spTree>
    <p:extLst>
      <p:ext uri="{BB962C8B-B14F-4D97-AF65-F5344CB8AC3E}">
        <p14:creationId xmlns:p14="http://schemas.microsoft.com/office/powerpoint/2010/main" val="30942151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3" y="1"/>
            <a:ext cx="4161628"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6371" name="Rectangle 3"/>
          <p:cNvSpPr>
            <a:spLocks noGrp="1" noChangeArrowheads="1"/>
          </p:cNvSpPr>
          <p:nvPr>
            <p:ph type="dt" idx="1"/>
          </p:nvPr>
        </p:nvSpPr>
        <p:spPr bwMode="auto">
          <a:xfrm>
            <a:off x="5437359" y="1"/>
            <a:ext cx="4161626"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endParaRPr lang="en-US"/>
          </a:p>
        </p:txBody>
      </p:sp>
      <p:sp>
        <p:nvSpPr>
          <p:cNvPr id="186372" name="Rectangle 4"/>
          <p:cNvSpPr>
            <a:spLocks noGrp="1" noRot="1" noChangeAspect="1" noChangeArrowheads="1" noTextEdit="1"/>
          </p:cNvSpPr>
          <p:nvPr>
            <p:ph type="sldImg" idx="2"/>
          </p:nvPr>
        </p:nvSpPr>
        <p:spPr bwMode="auto">
          <a:xfrm>
            <a:off x="2973388" y="550863"/>
            <a:ext cx="3654425" cy="2741612"/>
          </a:xfrm>
          <a:prstGeom prst="rect">
            <a:avLst/>
          </a:prstGeom>
          <a:noFill/>
          <a:ln w="9525">
            <a:solidFill>
              <a:srgbClr val="000000"/>
            </a:solidFill>
            <a:miter lim="800000"/>
            <a:headEnd/>
            <a:tailEnd/>
          </a:ln>
          <a:effectLst/>
        </p:spPr>
      </p:sp>
      <p:sp>
        <p:nvSpPr>
          <p:cNvPr id="186373" name="Rectangle 5"/>
          <p:cNvSpPr>
            <a:spLocks noGrp="1" noChangeArrowheads="1"/>
          </p:cNvSpPr>
          <p:nvPr>
            <p:ph type="body" sz="quarter" idx="3"/>
          </p:nvPr>
        </p:nvSpPr>
        <p:spPr bwMode="auto">
          <a:xfrm>
            <a:off x="961230" y="3474563"/>
            <a:ext cx="7678746" cy="329089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6374" name="Rectangle 6"/>
          <p:cNvSpPr>
            <a:spLocks noGrp="1" noChangeArrowheads="1"/>
          </p:cNvSpPr>
          <p:nvPr>
            <p:ph type="ftr" sz="quarter" idx="4"/>
          </p:nvPr>
        </p:nvSpPr>
        <p:spPr bwMode="auto">
          <a:xfrm>
            <a:off x="3" y="6949124"/>
            <a:ext cx="4161628"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6375" name="Rectangle 7"/>
          <p:cNvSpPr>
            <a:spLocks noGrp="1" noChangeArrowheads="1"/>
          </p:cNvSpPr>
          <p:nvPr>
            <p:ph type="sldNum" sz="quarter" idx="5"/>
          </p:nvPr>
        </p:nvSpPr>
        <p:spPr bwMode="auto">
          <a:xfrm>
            <a:off x="5437359" y="6949124"/>
            <a:ext cx="4161626"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fld id="{3EA4C7F9-9F2D-4EA5-A486-C6C46B9829EF}" type="slidenum">
              <a:rPr lang="en-US"/>
              <a:pPr/>
              <a:t>‹#›</a:t>
            </a:fld>
            <a:endParaRPr lang="en-US"/>
          </a:p>
        </p:txBody>
      </p:sp>
    </p:spTree>
    <p:extLst>
      <p:ext uri="{BB962C8B-B14F-4D97-AF65-F5344CB8AC3E}">
        <p14:creationId xmlns:p14="http://schemas.microsoft.com/office/powerpoint/2010/main" val="185697761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1</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778375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D5C2DE-B98F-4247-9977-760612142B5D}" type="slidenum">
              <a:rPr lang="en-US"/>
              <a:pPr/>
              <a:t>17</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32124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18</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0B4A5F-8875-4D58-ADCB-BF7736FC7634}" type="slidenum">
              <a:rPr lang="en-US"/>
              <a:pPr/>
              <a:t>19</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265497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78D32-5076-4C42-ADD9-4BBD5EE82D09}" type="slidenum">
              <a:rPr lang="en-US"/>
              <a:pPr/>
              <a:t>20</a:t>
            </a:fld>
            <a:endParaRPr lang="en-US"/>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883600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8E2999-976A-4472-9074-613EBE1B5D11}" type="slidenum">
              <a:rPr lang="en-US"/>
              <a:pPr/>
              <a:t>21</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520684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214C56-641F-4337-8C1D-1CB0C34621D2}" type="slidenum">
              <a:rPr lang="en-US"/>
              <a:pPr/>
              <a:t>22</a:t>
            </a:fld>
            <a:endParaRPr lang="en-US"/>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491275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23</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4289285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870373-B75B-474C-8933-2A3E045DFD40}" type="slidenum">
              <a:rPr lang="en-US"/>
              <a:pPr/>
              <a:t>24</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199243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1DDB5-F40D-4D89-A3E8-654228640793}" type="slidenum">
              <a:rPr lang="en-US"/>
              <a:pPr/>
              <a:t>25</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180547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8BDB51-92AC-4AFE-B218-57AC43BC8284}" type="slidenum">
              <a:rPr lang="en-US"/>
              <a:pPr/>
              <a:t>26</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417211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2</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27</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28</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8226665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29</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596603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30</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481385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31</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56783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3353756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33</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0933305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34</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41516592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35</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3340601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37</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9</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1AA325-AC06-4F74-A2A9-5DCB8C0303CC}" type="slidenum">
              <a:rPr lang="en-US"/>
              <a:pPr/>
              <a:t>11</a:t>
            </a:fld>
            <a:endParaRPr lang="en-US"/>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742834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12</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A0A7D-4346-41CA-810C-FB3A3F057575}" type="slidenum">
              <a:rPr lang="en-US"/>
              <a:pPr/>
              <a:t>13</a:t>
            </a:fld>
            <a:endParaRPr lang="en-US"/>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699186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14</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BC10EA-8838-474B-A94F-714FE5BAC649}" type="slidenum">
              <a:rPr lang="en-US"/>
              <a:pPr/>
              <a:t>15</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1163979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1F3F85-1EFF-4F62-B943-86A539623644}" type="slidenum">
              <a:rPr lang="en-US"/>
              <a:pPr/>
              <a:t>16</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extLst>
      <p:ext uri="{BB962C8B-B14F-4D97-AF65-F5344CB8AC3E}">
        <p14:creationId xmlns:p14="http://schemas.microsoft.com/office/powerpoint/2010/main" val="2552535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0"/>
            <a:ext cx="8458200" cy="5943600"/>
            <a:chOff x="0" y="0"/>
            <a:chExt cx="5328" cy="3744"/>
          </a:xfrm>
        </p:grpSpPr>
        <p:sp>
          <p:nvSpPr>
            <p:cNvPr id="27651"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27652"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n-US"/>
            </a:p>
          </p:txBody>
        </p:sp>
      </p:grpSp>
      <p:sp>
        <p:nvSpPr>
          <p:cNvPr id="27653" name="Rectangle 5"/>
          <p:cNvSpPr>
            <a:spLocks noGrp="1" noChangeArrowheads="1"/>
          </p:cNvSpPr>
          <p:nvPr>
            <p:ph type="subTitle" sz="quarter" idx="1"/>
          </p:nvPr>
        </p:nvSpPr>
        <p:spPr>
          <a:xfrm>
            <a:off x="1371600" y="3886200"/>
            <a:ext cx="6400800" cy="1752600"/>
          </a:xfrm>
        </p:spPr>
        <p:txBody>
          <a:bodyPr/>
          <a:lstStyle>
            <a:lvl1pPr marL="0" indent="0" algn="ctr">
              <a:defRPr/>
            </a:lvl1pPr>
          </a:lstStyle>
          <a:p>
            <a:r>
              <a:rPr lang="en-US"/>
              <a:t>Click to edit Master subtitle style</a:t>
            </a:r>
          </a:p>
        </p:txBody>
      </p:sp>
      <p:sp>
        <p:nvSpPr>
          <p:cNvPr id="27654" name="Rectangle 6"/>
          <p:cNvSpPr>
            <a:spLocks noGrp="1" noChangeArrowheads="1"/>
          </p:cNvSpPr>
          <p:nvPr>
            <p:ph type="dt" sz="quarter" idx="2"/>
          </p:nvPr>
        </p:nvSpPr>
        <p:spPr bwMode="auto">
          <a:xfrm>
            <a:off x="457200" y="6248400"/>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a:effectLst>
                  <a:outerShdw blurRad="38100" dist="38100" dir="2700000" algn="tl">
                    <a:srgbClr val="000000"/>
                  </a:outerShdw>
                </a:effectLst>
              </a:defRPr>
            </a:lvl1pPr>
          </a:lstStyle>
          <a:p>
            <a:r>
              <a:rPr lang="en-US"/>
              <a:t>June 22, 2011</a:t>
            </a:r>
          </a:p>
        </p:txBody>
      </p:sp>
      <p:sp>
        <p:nvSpPr>
          <p:cNvPr id="27655" name="Rectangle 7"/>
          <p:cNvSpPr>
            <a:spLocks noGrp="1" noChangeArrowheads="1"/>
          </p:cNvSpPr>
          <p:nvPr>
            <p:ph type="ftr" sz="quarter" idx="3"/>
          </p:nvPr>
        </p:nvSpPr>
        <p:spPr>
          <a:xfrm>
            <a:off x="3124200" y="6248400"/>
            <a:ext cx="2895600" cy="457200"/>
          </a:xfrm>
        </p:spPr>
        <p:txBody>
          <a:bodyPr/>
          <a:lstStyle>
            <a:lvl1pPr>
              <a:defRPr sz="1200"/>
            </a:lvl1pPr>
          </a:lstStyle>
          <a:p>
            <a:endParaRPr lang="en-US"/>
          </a:p>
        </p:txBody>
      </p:sp>
      <p:sp>
        <p:nvSpPr>
          <p:cNvPr id="27656" name="Rectangle 8"/>
          <p:cNvSpPr>
            <a:spLocks noGrp="1" noChangeArrowheads="1"/>
          </p:cNvSpPr>
          <p:nvPr>
            <p:ph type="sldNum" sz="quarter" idx="4"/>
          </p:nvPr>
        </p:nvSpPr>
        <p:spPr bwMode="auto">
          <a:xfrm>
            <a:off x="6553200" y="6248400"/>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a:effectLst>
                  <a:outerShdw blurRad="38100" dist="38100" dir="2700000" algn="tl">
                    <a:srgbClr val="000000"/>
                  </a:outerShdw>
                </a:effectLst>
              </a:defRPr>
            </a:lvl1pPr>
          </a:lstStyle>
          <a:p>
            <a:fld id="{9CD83ABE-88F1-465D-B4EA-674949ABC015}" type="slidenum">
              <a:rPr lang="en-US"/>
              <a:pPr/>
              <a:t>‹#›</a:t>
            </a:fld>
            <a:endParaRPr lang="en-US"/>
          </a:p>
        </p:txBody>
      </p:sp>
      <p:sp>
        <p:nvSpPr>
          <p:cNvPr id="27657"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7AFA8D-EEE4-4DDB-97BF-FD6808391808}" type="slidenum">
              <a:rPr lang="en-US"/>
              <a:pPr/>
              <a:t>‹#›</a:t>
            </a:fld>
            <a:endParaRPr lang="en-US"/>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BD5D91-639F-4B77-98A1-505A3D24FD3D}" type="slidenum">
              <a:rPr lang="en-US"/>
              <a:pPr/>
              <a:t>‹#›</a:t>
            </a:fld>
            <a:endParaRPr lang="en-US"/>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3D67CE-C4C6-4C27-AFC4-4D6A63A76EEE}" type="slidenum">
              <a:rPr lang="en-US"/>
              <a:pPr/>
              <a:t>‹#›</a:t>
            </a:fld>
            <a:endParaRPr lang="en-US"/>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0E99BF-F04E-4AFE-B505-6B61C3348169}" type="slidenum">
              <a:rPr lang="en-US"/>
              <a:pPr/>
              <a:t>‹#›</a:t>
            </a:fld>
            <a:endParaRPr lang="en-US"/>
          </a:p>
        </p:txBody>
      </p:sp>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June 22, 2011</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1ACE3AE-7346-4E3B-BE50-E374D17B3DD7}" type="slidenum">
              <a:rPr lang="en-US"/>
              <a:pPr/>
              <a:t>‹#›</a:t>
            </a:fld>
            <a:endParaRPr lang="en-US"/>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June 22, 2011</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D5305F-89F6-469B-9A02-5CED1A780AE2}" type="slidenum">
              <a:rPr lang="en-US"/>
              <a:pPr/>
              <a:t>‹#›</a:t>
            </a:fld>
            <a:endParaRPr lang="en-US"/>
          </a:p>
        </p:txBody>
      </p:sp>
    </p:spTree>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June 22, 2011</a:t>
            </a:r>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B3DF220-B791-4926-8DFF-43A8038B8A79}" type="slidenum">
              <a:rPr lang="en-US"/>
              <a:pPr/>
              <a:t>‹#›</a:t>
            </a:fld>
            <a:endParaRPr lang="en-US"/>
          </a:p>
        </p:txBody>
      </p:sp>
    </p:spTree>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DFFE0E-2978-43F9-9C8C-1F3402A328EC}" type="slidenum">
              <a:rPr lang="en-US"/>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CF2914-1A3C-434B-A7DD-37F739096DC7}" type="slidenum">
              <a:rPr lang="en-US"/>
              <a:pPr/>
              <a:t>‹#›</a:t>
            </a:fld>
            <a:endParaRPr lang="en-US"/>
          </a:p>
        </p:txBody>
      </p:sp>
    </p:spTree>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06A8EC-18A0-4831-8812-B02A9CDF15B8}" type="slidenum">
              <a:rPr lang="en-US"/>
              <a:pPr/>
              <a:t>‹#›</a:t>
            </a:fld>
            <a:endParaRPr lang="en-US"/>
          </a:p>
        </p:txBody>
      </p:sp>
    </p:spTree>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3D1014-123F-4F58-B3E2-6C56CFB7A540}" type="slidenum">
              <a:rPr lang="en-US"/>
              <a:pPr/>
              <a:t>‹#›</a:t>
            </a:fld>
            <a:endParaRPr lang="en-US"/>
          </a:p>
        </p:txBody>
      </p:sp>
    </p:spTree>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June 22, 2011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83ABE-88F1-465D-B4EA-674949ABC015}" type="slidenum">
              <a:rPr lang="en-US" smtClean="0"/>
              <a:pPr/>
              <a:t>‹#›</a:t>
            </a:fld>
            <a:endParaRPr lang="en-US"/>
          </a:p>
        </p:txBody>
      </p:sp>
    </p:spTree>
    <p:extLst>
      <p:ext uri="{BB962C8B-B14F-4D97-AF65-F5344CB8AC3E}">
        <p14:creationId xmlns:p14="http://schemas.microsoft.com/office/powerpoint/2010/main" val="213229376"/>
      </p:ext>
    </p:extLst>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695197037"/>
      </p:ext>
    </p:extLst>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328942328"/>
      </p:ext>
    </p:extLst>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90553772"/>
      </p:ext>
    </p:extLst>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585676042"/>
      </p:ext>
    </p:extLst>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737397439"/>
      </p:ext>
    </p:extLst>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66911893"/>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81030662"/>
      </p:ext>
    </p:extLst>
  </p:cSld>
  <p:clrMapOvr>
    <a:masterClrMapping/>
  </p:clrMapOvr>
  <p:transition>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224905819"/>
      </p:ext>
    </p:extLst>
  </p:cSld>
  <p:clrMapOvr>
    <a:masterClrMapping/>
  </p:clrMapOvr>
  <p:transition>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3550054378"/>
      </p:ext>
    </p:extLst>
  </p:cSld>
  <p:clrMapOvr>
    <a:masterClrMapping/>
  </p:clrMapOvr>
  <p:hf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
        <p:nvSpPr>
          <p:cNvPr id="20" name="TextBox 19"/>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3600" dirty="0">
              <a:solidFill>
                <a:schemeClr val="accent1">
                  <a:lumMod val="60000"/>
                  <a:lumOff val="40000"/>
                </a:schemeClr>
              </a:solidFill>
              <a:latin typeface="Arial"/>
            </a:endParaRPr>
          </a:p>
        </p:txBody>
      </p:sp>
    </p:spTree>
    <p:extLst>
      <p:ext uri="{BB962C8B-B14F-4D97-AF65-F5344CB8AC3E}">
        <p14:creationId xmlns:p14="http://schemas.microsoft.com/office/powerpoint/2010/main" val="3437539386"/>
      </p:ext>
    </p:extLst>
  </p:cSld>
  <p:clrMapOvr>
    <a:masterClrMapping/>
  </p:clrMapOvr>
  <p:hf hdr="0" ftr="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870356828"/>
      </p:ext>
    </p:extLst>
  </p:cSld>
  <p:clrMapOvr>
    <a:masterClrMapping/>
  </p:clrMapOvr>
  <p:hf hdr="0" ftr="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61275378"/>
      </p:ext>
    </p:extLst>
  </p:cSld>
  <p:clrMapOvr>
    <a:masterClrMapping/>
  </p:clrMapOvr>
  <p:hf hdr="0" ftr="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1659935290"/>
      </p:ext>
    </p:extLst>
  </p:cSld>
  <p:clrMapOvr>
    <a:masterClrMapping/>
  </p:clrMapOvr>
  <p:hf hdr="0" ftr="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260551296"/>
      </p:ext>
    </p:extLst>
  </p:cSld>
  <p:clrMapOvr>
    <a:masterClrMapping/>
  </p:clrMapOvr>
  <p:transition>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253658321"/>
      </p:ext>
    </p:extLst>
  </p:cSld>
  <p:clrMapOvr>
    <a:masterClrMapping/>
  </p:clrMapOvr>
  <p:transition>
    <p:rand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Section Break &quot;the Buzz/Discussion&quot;">
    <p:spTree>
      <p:nvGrpSpPr>
        <p:cNvPr id="1" name=""/>
        <p:cNvGrpSpPr/>
        <p:nvPr/>
      </p:nvGrpSpPr>
      <p:grpSpPr>
        <a:xfrm>
          <a:off x="0" y="0"/>
          <a:ext cx="0" cy="0"/>
          <a:chOff x="0" y="0"/>
          <a:chExt cx="0" cy="0"/>
        </a:xfrm>
      </p:grpSpPr>
      <p:sp>
        <p:nvSpPr>
          <p:cNvPr id="3" name="Slide Number Placeholder 2" hidden="1"/>
          <p:cNvSpPr>
            <a:spLocks noGrp="1"/>
          </p:cNvSpPr>
          <p:nvPr>
            <p:ph type="sldNum" sz="quarter" idx="10"/>
          </p:nvPr>
        </p:nvSpPr>
        <p:spPr/>
        <p:txBody>
          <a:bodyPr/>
          <a:lstStyle>
            <a:lvl1pPr>
              <a:defRPr>
                <a:latin typeface="Arial" pitchFamily="34" charset="0"/>
              </a:defRPr>
            </a:lvl1pPr>
          </a:lstStyle>
          <a:p>
            <a:pPr>
              <a:defRPr/>
            </a:pPr>
            <a:fld id="{476A5DD5-2959-4EEA-922F-A2A9662FB79E}" type="slidenum">
              <a:rPr lang="en-US" kern="0" smtClean="0">
                <a:cs typeface="Arial" charset="0"/>
              </a:rPr>
              <a:pPr>
                <a:defRPr/>
              </a:pPr>
              <a:t>‹#›</a:t>
            </a:fld>
            <a:endParaRPr lang="en-US" kern="0" dirty="0">
              <a:cs typeface="Arial" charset="0"/>
            </a:endParaRPr>
          </a:p>
        </p:txBody>
      </p:sp>
      <p:grpSp>
        <p:nvGrpSpPr>
          <p:cNvPr id="7" name="Group 6"/>
          <p:cNvGrpSpPr>
            <a:grpSpLocks/>
          </p:cNvGrpSpPr>
          <p:nvPr userDrawn="1"/>
        </p:nvGrpSpPr>
        <p:grpSpPr bwMode="auto">
          <a:xfrm>
            <a:off x="303031" y="2029058"/>
            <a:ext cx="4023360" cy="3383280"/>
            <a:chOff x="708917" y="1445885"/>
            <a:chExt cx="5680753" cy="5049917"/>
          </a:xfrm>
        </p:grpSpPr>
        <p:pic>
          <p:nvPicPr>
            <p:cNvPr id="8" name="Picture 12" descr="2word_ballons_orange.wmf"/>
            <p:cNvPicPr>
              <a:picLocks noChangeAspect="1"/>
            </p:cNvPicPr>
            <p:nvPr/>
          </p:nvPicPr>
          <p:blipFill>
            <a:blip r:embed="rId2" cstate="print"/>
            <a:srcRect l="-606" b="-7410"/>
            <a:stretch>
              <a:fillRect/>
            </a:stretch>
          </p:blipFill>
          <p:spPr bwMode="auto">
            <a:xfrm>
              <a:off x="708917" y="1445885"/>
              <a:ext cx="5680753" cy="5049917"/>
            </a:xfrm>
            <a:prstGeom prst="rect">
              <a:avLst/>
            </a:prstGeom>
            <a:noFill/>
            <a:ln w="9525">
              <a:noFill/>
              <a:miter lim="800000"/>
              <a:headEnd/>
              <a:tailEnd/>
            </a:ln>
          </p:spPr>
        </p:pic>
        <p:sp>
          <p:nvSpPr>
            <p:cNvPr id="9" name="Rectangle 8"/>
            <p:cNvSpPr/>
            <p:nvPr/>
          </p:nvSpPr>
          <p:spPr>
            <a:xfrm>
              <a:off x="1439254" y="5534064"/>
              <a:ext cx="523938" cy="344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Arial" pitchFamily="34" charset="0"/>
              </a:endParaRPr>
            </a:p>
          </p:txBody>
        </p:sp>
      </p:grpSp>
      <p:sp>
        <p:nvSpPr>
          <p:cNvPr id="12" name="Title 4"/>
          <p:cNvSpPr>
            <a:spLocks noGrp="1"/>
          </p:cNvSpPr>
          <p:nvPr>
            <p:ph type="title"/>
          </p:nvPr>
        </p:nvSpPr>
        <p:spPr>
          <a:xfrm>
            <a:off x="4661092" y="3236976"/>
            <a:ext cx="4114800" cy="822960"/>
          </a:xfrm>
        </p:spPr>
        <p:txBody>
          <a:bodyPr>
            <a:noAutofit/>
          </a:bodyPr>
          <a:lstStyle>
            <a:lvl1pPr>
              <a:defRPr sz="3200">
                <a:latin typeface="Arial" pitchFamily="34" charset="0"/>
              </a:defRPr>
            </a:lvl1pPr>
          </a:lstStyle>
          <a:p>
            <a:r>
              <a:rPr lang="en-US" dirty="0"/>
              <a:t>Click to edit Master title style</a:t>
            </a:r>
          </a:p>
        </p:txBody>
      </p:sp>
    </p:spTree>
    <p:extLst>
      <p:ext uri="{BB962C8B-B14F-4D97-AF65-F5344CB8AC3E}">
        <p14:creationId xmlns:p14="http://schemas.microsoft.com/office/powerpoint/2010/main" val="161425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6626" name="Group 2"/>
          <p:cNvGrpSpPr>
            <a:grpSpLocks/>
          </p:cNvGrpSpPr>
          <p:nvPr/>
        </p:nvGrpSpPr>
        <p:grpSpPr bwMode="auto">
          <a:xfrm>
            <a:off x="0" y="0"/>
            <a:ext cx="7243763" cy="1981200"/>
            <a:chOff x="0" y="0"/>
            <a:chExt cx="4562" cy="1248"/>
          </a:xfrm>
        </p:grpSpPr>
        <p:sp>
          <p:nvSpPr>
            <p:cNvPr id="26627"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en-US"/>
            </a:p>
          </p:txBody>
        </p:sp>
        <p:sp>
          <p:nvSpPr>
            <p:cNvPr id="26628"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grpSp>
      <p:sp>
        <p:nvSpPr>
          <p:cNvPr id="26629"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6630"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0"/>
            <a:endParaRPr lang="en-US"/>
          </a:p>
        </p:txBody>
      </p:sp>
      <p:sp>
        <p:nvSpPr>
          <p:cNvPr id="26632" name="Rectangle 8"/>
          <p:cNvSpPr>
            <a:spLocks noGrp="1" noChangeArrowheads="1"/>
          </p:cNvSpPr>
          <p:nvPr>
            <p:ph type="ftr" sz="quarter" idx="3"/>
          </p:nvPr>
        </p:nvSpPr>
        <p:spPr bwMode="auto">
          <a:xfrm>
            <a:off x="1187450" y="6400800"/>
            <a:ext cx="6934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FontTx/>
              <a:buNone/>
              <a:defRPr sz="800">
                <a:effectLst>
                  <a:outerShdw blurRad="38100" dist="38100" dir="2700000" algn="tl">
                    <a:srgbClr val="000000"/>
                  </a:outerShdw>
                </a:effectLst>
              </a:defRPr>
            </a:lvl1pPr>
          </a:lstStyle>
          <a:p>
            <a:endParaRPr lang="en-US"/>
          </a:p>
        </p:txBody>
      </p:sp>
    </p:spTree>
  </p:cSld>
  <p:clrMap bg1="dk2" tx1="lt1" bg2="dk1" tx2="lt2" accent1="accent1" accent2="accent2" accent3="accent3" accent4="accent4" accent5="accent5" accent6="accent6" hlink="hlink" folHlink="folHlink"/>
  <p:sldLayoutIdLst>
    <p:sldLayoutId id="2147483672"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hf hdr="0" ftr="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Font typeface="Wingdings" pitchFamily="2" charset="2"/>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54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4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effectLst/>
                <a:latin typeface="+mn-lt"/>
              </a:defRPr>
            </a:lvl1pPr>
          </a:lstStyle>
          <a:p>
            <a:r>
              <a:rPr lang="en-US"/>
              <a:t>June 22, 2011</a:t>
            </a:r>
          </a:p>
        </p:txBody>
      </p:sp>
      <p:sp>
        <p:nvSpPr>
          <p:cNvPr id="1054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effectLst/>
                <a:latin typeface="+mn-lt"/>
              </a:defRPr>
            </a:lvl1pPr>
          </a:lstStyle>
          <a:p>
            <a:endParaRPr lang="en-US"/>
          </a:p>
        </p:txBody>
      </p:sp>
      <p:sp>
        <p:nvSpPr>
          <p:cNvPr id="1054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effectLst/>
                <a:latin typeface="+mn-lt"/>
              </a:defRPr>
            </a:lvl1pPr>
          </a:lstStyle>
          <a:p>
            <a:fld id="{4318A149-D860-48DE-ADCF-872DBC602C8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random/>
  </p:transition>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DDD95C3C-F4EA-45A9-A94A-A690D7235660}" type="datetimeFigureOut">
              <a:rPr lang="en-US" smtClean="0"/>
              <a:t>11/28/2018</a:t>
            </a:fld>
            <a:endParaRPr lang="en-US"/>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1BF90764-FA78-4C98-B1C9-9CF2F75B01F3}" type="slidenum">
              <a:rPr lang="en-US" smtClean="0"/>
              <a:t>‹#›</a:t>
            </a:fld>
            <a:endParaRPr lang="en-US"/>
          </a:p>
        </p:txBody>
      </p:sp>
    </p:spTree>
    <p:extLst>
      <p:ext uri="{BB962C8B-B14F-4D97-AF65-F5344CB8AC3E}">
        <p14:creationId xmlns:p14="http://schemas.microsoft.com/office/powerpoint/2010/main" val="1908649580"/>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ransition>
    <p:random/>
  </p:transition>
  <p:hf hdr="0" ftr="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971800"/>
            <a:ext cx="8153400" cy="2362200"/>
          </a:xfrm>
        </p:spPr>
        <p:txBody>
          <a:bodyPr>
            <a:normAutofit/>
          </a:bodyPr>
          <a:lstStyle/>
          <a:p>
            <a:pPr algn="ctr"/>
            <a:r>
              <a:rPr lang="en-US" sz="4800" dirty="0"/>
              <a:t> </a:t>
            </a:r>
            <a:r>
              <a:rPr lang="en-US" sz="4800" b="1" dirty="0" smtClean="0"/>
              <a:t>Bankruptcy 101</a:t>
            </a:r>
            <a:r>
              <a:rPr lang="en-US" sz="4800" dirty="0"/>
              <a:t/>
            </a:r>
            <a:br>
              <a:rPr lang="en-US" sz="4800" dirty="0"/>
            </a:br>
            <a:endParaRPr lang="en-US" sz="4800" dirty="0"/>
          </a:p>
        </p:txBody>
      </p:sp>
      <p:sp>
        <p:nvSpPr>
          <p:cNvPr id="6" name="Slide Number Placeholder 5"/>
          <p:cNvSpPr>
            <a:spLocks noGrp="1"/>
          </p:cNvSpPr>
          <p:nvPr>
            <p:ph type="sldNum" sz="quarter" idx="12"/>
          </p:nvPr>
        </p:nvSpPr>
        <p:spPr/>
        <p:txBody>
          <a:bodyPr/>
          <a:lstStyle/>
          <a:p>
            <a:fld id="{9CD83ABE-88F1-465D-B4EA-674949ABC015}" type="slidenum">
              <a:rPr lang="en-US" smtClean="0"/>
              <a:pPr/>
              <a:t>1</a:t>
            </a:fld>
            <a:endParaRPr lang="en-US"/>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a:p>
        </p:txBody>
      </p:sp>
      <p:pic>
        <p:nvPicPr>
          <p:cNvPr id="3" name="Picture 2" descr="A close up of a sign&#10;&#10;Description generated with very high confidence">
            <a:extLst>
              <a:ext uri="{FF2B5EF4-FFF2-40B4-BE49-F238E27FC236}">
                <a16:creationId xmlns:a16="http://schemas.microsoft.com/office/drawing/2014/main" xmlns="" id="{4643E518-839D-4614-9D71-8818F50B07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738" y="459956"/>
            <a:ext cx="5345828" cy="1445044"/>
          </a:xfrm>
          <a:prstGeom prst="rect">
            <a:avLst/>
          </a:prstGeom>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8613"/>
            <a:ext cx="6447501" cy="3880773"/>
          </a:xfrm>
        </p:spPr>
        <p:txBody>
          <a:bodyPr>
            <a:noAutofit/>
          </a:bodyPr>
          <a:lstStyle/>
          <a:p>
            <a:pPr algn="just"/>
            <a:r>
              <a:rPr lang="en-US" sz="2000" dirty="0" smtClean="0"/>
              <a:t>Judge</a:t>
            </a:r>
          </a:p>
          <a:p>
            <a:pPr algn="just"/>
            <a:r>
              <a:rPr lang="en-US" sz="2000" dirty="0" smtClean="0"/>
              <a:t>Debtor(s)</a:t>
            </a:r>
          </a:p>
          <a:p>
            <a:pPr algn="just"/>
            <a:r>
              <a:rPr lang="en-US" sz="2000" dirty="0" smtClean="0"/>
              <a:t>Trustee</a:t>
            </a:r>
          </a:p>
          <a:p>
            <a:pPr algn="just"/>
            <a:r>
              <a:rPr lang="en-US" sz="2000" dirty="0" smtClean="0"/>
              <a:t>Examiners</a:t>
            </a:r>
          </a:p>
          <a:p>
            <a:pPr algn="just"/>
            <a:r>
              <a:rPr lang="en-US" sz="2000" dirty="0" smtClean="0"/>
              <a:t>US Trustee</a:t>
            </a:r>
          </a:p>
          <a:p>
            <a:pPr algn="just"/>
            <a:r>
              <a:rPr lang="en-US" sz="2000" dirty="0" smtClean="0"/>
              <a:t>Bankruptcy Administrator (AL &amp; NC only)</a:t>
            </a:r>
          </a:p>
          <a:p>
            <a:pPr algn="just"/>
            <a:r>
              <a:rPr lang="en-US" sz="2000" dirty="0" smtClean="0"/>
              <a:t>Creditors</a:t>
            </a:r>
          </a:p>
          <a:p>
            <a:pPr algn="just"/>
            <a:r>
              <a:rPr lang="en-US" sz="2000" dirty="0" smtClean="0"/>
              <a:t>Committees</a:t>
            </a:r>
          </a:p>
          <a:p>
            <a:pPr algn="just"/>
            <a:r>
              <a:rPr lang="en-US" sz="2000" dirty="0" smtClean="0"/>
              <a:t>Attorneys</a:t>
            </a:r>
            <a:endParaRPr lang="en-US" sz="2000" dirty="0"/>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smtClean="0"/>
              <a:t>Parties in the Bankruptcy Case</a:t>
            </a:r>
            <a:endParaRPr lang="en-US" sz="4000" dirty="0"/>
          </a:p>
        </p:txBody>
      </p:sp>
    </p:spTree>
    <p:extLst>
      <p:ext uri="{BB962C8B-B14F-4D97-AF65-F5344CB8AC3E}">
        <p14:creationId xmlns:p14="http://schemas.microsoft.com/office/powerpoint/2010/main" val="3102849346"/>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7"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369668"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369669" name="Rectangle 5"/>
          <p:cNvSpPr>
            <a:spLocks noGrp="1" noChangeArrowheads="1"/>
          </p:cNvSpPr>
          <p:nvPr>
            <p:ph type="title"/>
          </p:nvPr>
        </p:nvSpPr>
        <p:spPr>
          <a:xfrm>
            <a:off x="2438400" y="274638"/>
            <a:ext cx="6248400" cy="1143000"/>
          </a:xfrm>
        </p:spPr>
        <p:txBody>
          <a:bodyPr>
            <a:normAutofit fontScale="90000"/>
          </a:bodyPr>
          <a:lstStyle/>
          <a:p>
            <a:r>
              <a:rPr lang="en-US" sz="4000"/>
              <a:t>Creditor’s Responsibility to meet Investor Guidelines</a:t>
            </a:r>
          </a:p>
        </p:txBody>
      </p:sp>
      <p:sp>
        <p:nvSpPr>
          <p:cNvPr id="369670" name="Rectangle 6"/>
          <p:cNvSpPr>
            <a:spLocks noGrp="1" noChangeArrowheads="1"/>
          </p:cNvSpPr>
          <p:nvPr>
            <p:ph idx="1"/>
          </p:nvPr>
        </p:nvSpPr>
        <p:spPr>
          <a:xfrm>
            <a:off x="152400" y="2362200"/>
            <a:ext cx="8458200" cy="4267200"/>
          </a:xfrm>
          <a:noFill/>
          <a:ln/>
        </p:spPr>
        <p:txBody>
          <a:bodyPr>
            <a:normAutofit lnSpcReduction="10000"/>
          </a:bodyPr>
          <a:lstStyle/>
          <a:p>
            <a:pPr>
              <a:lnSpc>
                <a:spcPct val="80000"/>
              </a:lnSpc>
            </a:pPr>
            <a:r>
              <a:rPr lang="en-US" sz="1800">
                <a:effectLst/>
              </a:rPr>
              <a:t>Why we review an updated PACER – What information we obtain: </a:t>
            </a:r>
          </a:p>
          <a:p>
            <a:pPr>
              <a:lnSpc>
                <a:spcPct val="80000"/>
              </a:lnSpc>
              <a:buFont typeface="Wingdings" pitchFamily="2" charset="2"/>
              <a:buChar char="n"/>
            </a:pPr>
            <a:r>
              <a:rPr lang="en-US" sz="1800">
                <a:effectLst/>
              </a:rPr>
              <a:t>Debtor’s attorney, address, telephone number, e-mail address</a:t>
            </a:r>
          </a:p>
          <a:p>
            <a:pPr>
              <a:lnSpc>
                <a:spcPct val="80000"/>
              </a:lnSpc>
              <a:buFont typeface="Wingdings" pitchFamily="2" charset="2"/>
              <a:buChar char="n"/>
            </a:pPr>
            <a:r>
              <a:rPr lang="en-US" sz="1800">
                <a:effectLst/>
              </a:rPr>
              <a:t>Bankruptcy schedules and plan</a:t>
            </a:r>
          </a:p>
          <a:p>
            <a:pPr>
              <a:lnSpc>
                <a:spcPct val="80000"/>
              </a:lnSpc>
              <a:buFont typeface="Wingdings" pitchFamily="2" charset="2"/>
              <a:buChar char="n"/>
            </a:pPr>
            <a:r>
              <a:rPr lang="en-US" sz="1800">
                <a:effectLst/>
              </a:rPr>
              <a:t>Notice of appearance</a:t>
            </a:r>
          </a:p>
          <a:p>
            <a:pPr>
              <a:lnSpc>
                <a:spcPct val="80000"/>
              </a:lnSpc>
              <a:buFont typeface="Wingdings" pitchFamily="2" charset="2"/>
              <a:buChar char="n"/>
            </a:pPr>
            <a:r>
              <a:rPr lang="en-US" sz="1800">
                <a:effectLst/>
              </a:rPr>
              <a:t>Motion for relief from the automatic stay</a:t>
            </a:r>
          </a:p>
          <a:p>
            <a:pPr>
              <a:lnSpc>
                <a:spcPct val="80000"/>
              </a:lnSpc>
              <a:buFont typeface="Wingdings" pitchFamily="2" charset="2"/>
              <a:buChar char="n"/>
            </a:pPr>
            <a:r>
              <a:rPr lang="en-US" sz="1800">
                <a:effectLst/>
              </a:rPr>
              <a:t>Filing of the Objection to the Plan</a:t>
            </a:r>
          </a:p>
          <a:p>
            <a:pPr>
              <a:lnSpc>
                <a:spcPct val="80000"/>
              </a:lnSpc>
              <a:buFont typeface="Wingdings" pitchFamily="2" charset="2"/>
              <a:buChar char="n"/>
            </a:pPr>
            <a:r>
              <a:rPr lang="en-US" sz="1800">
                <a:effectLst/>
              </a:rPr>
              <a:t>Hearing dates scheduled by the courts</a:t>
            </a:r>
          </a:p>
          <a:p>
            <a:pPr>
              <a:lnSpc>
                <a:spcPct val="80000"/>
              </a:lnSpc>
              <a:buFont typeface="Wingdings" pitchFamily="2" charset="2"/>
              <a:buChar char="n"/>
            </a:pPr>
            <a:r>
              <a:rPr lang="en-US" sz="1800">
                <a:effectLst/>
              </a:rPr>
              <a:t>Order granting relief from the stay</a:t>
            </a:r>
          </a:p>
          <a:p>
            <a:pPr>
              <a:lnSpc>
                <a:spcPct val="80000"/>
              </a:lnSpc>
              <a:buFont typeface="Wingdings" pitchFamily="2" charset="2"/>
              <a:buChar char="n"/>
            </a:pPr>
            <a:r>
              <a:rPr lang="en-US" sz="1800">
                <a:effectLst/>
              </a:rPr>
              <a:t>Consent Order and terms</a:t>
            </a:r>
          </a:p>
          <a:p>
            <a:pPr>
              <a:lnSpc>
                <a:spcPct val="80000"/>
              </a:lnSpc>
              <a:buFont typeface="Wingdings" pitchFamily="2" charset="2"/>
              <a:buChar char="n"/>
            </a:pPr>
            <a:r>
              <a:rPr lang="en-US" sz="1800">
                <a:effectLst/>
              </a:rPr>
              <a:t>Discharge Order</a:t>
            </a:r>
          </a:p>
          <a:p>
            <a:pPr>
              <a:lnSpc>
                <a:spcPct val="80000"/>
              </a:lnSpc>
              <a:buFont typeface="Wingdings" pitchFamily="2" charset="2"/>
              <a:buChar char="n"/>
            </a:pPr>
            <a:r>
              <a:rPr lang="en-US" sz="1800">
                <a:effectLst/>
              </a:rPr>
              <a:t>Trustee No Asset Report</a:t>
            </a:r>
          </a:p>
          <a:p>
            <a:pPr>
              <a:lnSpc>
                <a:spcPct val="80000"/>
              </a:lnSpc>
              <a:buFont typeface="Wingdings" pitchFamily="2" charset="2"/>
              <a:buChar char="n"/>
            </a:pPr>
            <a:r>
              <a:rPr lang="en-US" sz="1800">
                <a:effectLst/>
              </a:rPr>
              <a:t>Case Closing Order</a:t>
            </a:r>
          </a:p>
          <a:p>
            <a:pPr>
              <a:lnSpc>
                <a:spcPct val="80000"/>
              </a:lnSpc>
              <a:buFont typeface="Wingdings" pitchFamily="2" charset="2"/>
              <a:buChar char="n"/>
            </a:pPr>
            <a:r>
              <a:rPr lang="en-US" sz="1800">
                <a:effectLst/>
              </a:rPr>
              <a:t>Trustee Abandonment</a:t>
            </a:r>
          </a:p>
          <a:p>
            <a:pPr>
              <a:lnSpc>
                <a:spcPct val="80000"/>
              </a:lnSpc>
              <a:buFont typeface="Wingdings" pitchFamily="2" charset="2"/>
              <a:buChar char="n"/>
            </a:pPr>
            <a:r>
              <a:rPr lang="en-US" sz="1800">
                <a:effectLst/>
              </a:rPr>
              <a:t>Trustee Notice to file PoC in an Asset Case</a:t>
            </a:r>
          </a:p>
        </p:txBody>
      </p:sp>
      <p:sp>
        <p:nvSpPr>
          <p:cNvPr id="369671" name="Text Box 7"/>
          <p:cNvSpPr txBox="1">
            <a:spLocks noChangeArrowheads="1"/>
          </p:cNvSpPr>
          <p:nvPr/>
        </p:nvSpPr>
        <p:spPr bwMode="auto">
          <a:xfrm>
            <a:off x="0" y="1447800"/>
            <a:ext cx="7772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PACER</a:t>
            </a:r>
          </a:p>
        </p:txBody>
      </p:sp>
    </p:spTree>
    <p:extLst>
      <p:ext uri="{BB962C8B-B14F-4D97-AF65-F5344CB8AC3E}">
        <p14:creationId xmlns:p14="http://schemas.microsoft.com/office/powerpoint/2010/main" val="1345849245"/>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a:bodyPr>
          <a:lstStyle/>
          <a:p>
            <a:pPr algn="ctr"/>
            <a:r>
              <a:rPr lang="en-US" sz="4000" dirty="0" smtClean="0"/>
              <a:t>PACER</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12</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1105489167"/>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36762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367621" name="Rectangle 5"/>
          <p:cNvSpPr>
            <a:spLocks noGrp="1" noChangeArrowheads="1"/>
          </p:cNvSpPr>
          <p:nvPr>
            <p:ph type="title"/>
          </p:nvPr>
        </p:nvSpPr>
        <p:spPr>
          <a:xfrm>
            <a:off x="2438400" y="274638"/>
            <a:ext cx="6248400" cy="1143000"/>
          </a:xfrm>
        </p:spPr>
        <p:txBody>
          <a:bodyPr>
            <a:normAutofit fontScale="90000"/>
          </a:bodyPr>
          <a:lstStyle/>
          <a:p>
            <a:r>
              <a:rPr lang="en-US" sz="4000" dirty="0" smtClean="0"/>
              <a:t>Resume/Restart Foreclosure?</a:t>
            </a:r>
            <a:endParaRPr lang="en-US" sz="4000" dirty="0"/>
          </a:p>
        </p:txBody>
      </p:sp>
      <p:sp>
        <p:nvSpPr>
          <p:cNvPr id="367622" name="Rectangle 6"/>
          <p:cNvSpPr>
            <a:spLocks noGrp="1" noChangeArrowheads="1"/>
          </p:cNvSpPr>
          <p:nvPr>
            <p:ph idx="1"/>
          </p:nvPr>
        </p:nvSpPr>
        <p:spPr>
          <a:xfrm>
            <a:off x="152400" y="2362200"/>
            <a:ext cx="8458200" cy="4267200"/>
          </a:xfrm>
          <a:noFill/>
          <a:ln/>
        </p:spPr>
        <p:txBody>
          <a:bodyPr>
            <a:normAutofit lnSpcReduction="10000"/>
          </a:bodyPr>
          <a:lstStyle/>
          <a:p>
            <a:pPr>
              <a:lnSpc>
                <a:spcPct val="80000"/>
              </a:lnSpc>
              <a:buFont typeface="Wingdings" pitchFamily="2" charset="2"/>
              <a:buChar char="n"/>
            </a:pPr>
            <a:r>
              <a:rPr lang="en-US" sz="2000" dirty="0" smtClean="0">
                <a:effectLst/>
              </a:rPr>
              <a:t>Is the automatic stay in place?</a:t>
            </a:r>
          </a:p>
          <a:p>
            <a:pPr>
              <a:lnSpc>
                <a:spcPct val="80000"/>
              </a:lnSpc>
              <a:buFont typeface="Wingdings" pitchFamily="2" charset="2"/>
              <a:buChar char="n"/>
            </a:pPr>
            <a:r>
              <a:rPr lang="en-US" sz="2000" dirty="0" smtClean="0">
                <a:effectLst/>
              </a:rPr>
              <a:t>Has the case been dismissed?</a:t>
            </a:r>
          </a:p>
          <a:p>
            <a:pPr>
              <a:lnSpc>
                <a:spcPct val="80000"/>
              </a:lnSpc>
              <a:buFont typeface="Wingdings" pitchFamily="2" charset="2"/>
              <a:buChar char="n"/>
            </a:pPr>
            <a:r>
              <a:rPr lang="en-US" sz="2000" dirty="0" smtClean="0">
                <a:effectLst/>
              </a:rPr>
              <a:t>Has the debtor received a discharge?</a:t>
            </a:r>
          </a:p>
          <a:p>
            <a:pPr>
              <a:lnSpc>
                <a:spcPct val="80000"/>
              </a:lnSpc>
              <a:buFont typeface="Wingdings" pitchFamily="2" charset="2"/>
              <a:buChar char="n"/>
            </a:pPr>
            <a:r>
              <a:rPr lang="en-US" sz="2000" dirty="0" smtClean="0">
                <a:effectLst/>
              </a:rPr>
              <a:t>If there is an active bankruptcy case, is there an order granting relief from stay?</a:t>
            </a:r>
          </a:p>
          <a:p>
            <a:pPr lvl="1">
              <a:lnSpc>
                <a:spcPct val="80000"/>
              </a:lnSpc>
              <a:buFont typeface="Wingdings" pitchFamily="2" charset="2"/>
              <a:buChar char="n"/>
            </a:pPr>
            <a:r>
              <a:rPr lang="en-US" sz="2000" dirty="0" smtClean="0">
                <a:effectLst/>
              </a:rPr>
              <a:t>If there is an order granting relief from stay, does it cover our:</a:t>
            </a:r>
          </a:p>
          <a:p>
            <a:pPr lvl="2">
              <a:lnSpc>
                <a:spcPct val="80000"/>
              </a:lnSpc>
              <a:buFont typeface="Wingdings" pitchFamily="2" charset="2"/>
              <a:buChar char="n"/>
            </a:pPr>
            <a:r>
              <a:rPr lang="en-US" sz="2000" dirty="0" smtClean="0">
                <a:effectLst/>
              </a:rPr>
              <a:t>client’s property?</a:t>
            </a:r>
          </a:p>
          <a:p>
            <a:pPr lvl="2">
              <a:lnSpc>
                <a:spcPct val="80000"/>
              </a:lnSpc>
              <a:buFont typeface="Wingdings" pitchFamily="2" charset="2"/>
              <a:buChar char="n"/>
            </a:pPr>
            <a:r>
              <a:rPr lang="en-US" sz="2000" dirty="0">
                <a:effectLst/>
              </a:rPr>
              <a:t>c</a:t>
            </a:r>
            <a:r>
              <a:rPr lang="en-US" sz="2000" dirty="0" smtClean="0">
                <a:effectLst/>
              </a:rPr>
              <a:t>lient’s loan?</a:t>
            </a:r>
          </a:p>
          <a:p>
            <a:pPr>
              <a:lnSpc>
                <a:spcPct val="80000"/>
              </a:lnSpc>
              <a:buFont typeface="Wingdings" pitchFamily="2" charset="2"/>
              <a:buChar char="n"/>
            </a:pPr>
            <a:r>
              <a:rPr lang="en-US" sz="2000" dirty="0" smtClean="0">
                <a:effectLst/>
              </a:rPr>
              <a:t>Is there a co-debtor stay?</a:t>
            </a:r>
          </a:p>
          <a:p>
            <a:pPr>
              <a:lnSpc>
                <a:spcPct val="80000"/>
              </a:lnSpc>
              <a:buFont typeface="Wingdings" pitchFamily="2" charset="2"/>
              <a:buChar char="n"/>
            </a:pPr>
            <a:r>
              <a:rPr lang="en-US" sz="2000" dirty="0" smtClean="0">
                <a:effectLst/>
              </a:rPr>
              <a:t>Is the debtor eligible to file bankruptcy?</a:t>
            </a:r>
          </a:p>
          <a:p>
            <a:pPr>
              <a:lnSpc>
                <a:spcPct val="80000"/>
              </a:lnSpc>
              <a:buFont typeface="Wingdings" pitchFamily="2" charset="2"/>
              <a:buChar char="n"/>
            </a:pPr>
            <a:r>
              <a:rPr lang="en-US" sz="2000" dirty="0" smtClean="0">
                <a:effectLst/>
              </a:rPr>
              <a:t>Is the debtor a serial filer?</a:t>
            </a:r>
          </a:p>
          <a:p>
            <a:pPr>
              <a:lnSpc>
                <a:spcPct val="80000"/>
              </a:lnSpc>
              <a:buFont typeface="Wingdings" pitchFamily="2" charset="2"/>
              <a:buChar char="n"/>
            </a:pPr>
            <a:r>
              <a:rPr lang="en-US" sz="2000" dirty="0" smtClean="0">
                <a:effectLst/>
              </a:rPr>
              <a:t>Do we have in </a:t>
            </a:r>
            <a:r>
              <a:rPr lang="en-US" sz="2000" dirty="0" err="1" smtClean="0">
                <a:effectLst/>
              </a:rPr>
              <a:t>rem</a:t>
            </a:r>
            <a:r>
              <a:rPr lang="en-US" sz="2000" dirty="0" smtClean="0">
                <a:effectLst/>
              </a:rPr>
              <a:t> relief?</a:t>
            </a:r>
          </a:p>
          <a:p>
            <a:pPr>
              <a:lnSpc>
                <a:spcPct val="80000"/>
              </a:lnSpc>
              <a:buFont typeface="Wingdings" pitchFamily="2" charset="2"/>
              <a:buChar char="n"/>
            </a:pPr>
            <a:r>
              <a:rPr lang="en-US" sz="2000" dirty="0" smtClean="0">
                <a:effectLst/>
              </a:rPr>
              <a:t>Has the lien been satisfied or avoided (look at prior cases too)?</a:t>
            </a:r>
          </a:p>
          <a:p>
            <a:pPr>
              <a:lnSpc>
                <a:spcPct val="80000"/>
              </a:lnSpc>
              <a:buFont typeface="Wingdings" pitchFamily="2" charset="2"/>
              <a:buChar char="n"/>
            </a:pPr>
            <a:endParaRPr lang="en-US" sz="2000" dirty="0">
              <a:effectLst/>
            </a:endParaRPr>
          </a:p>
        </p:txBody>
      </p:sp>
      <p:sp>
        <p:nvSpPr>
          <p:cNvPr id="367623" name="Text Box 7"/>
          <p:cNvSpPr txBox="1">
            <a:spLocks noChangeArrowheads="1"/>
          </p:cNvSpPr>
          <p:nvPr/>
        </p:nvSpPr>
        <p:spPr bwMode="auto">
          <a:xfrm>
            <a:off x="0" y="1447800"/>
            <a:ext cx="7772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smtClean="0">
                <a:solidFill>
                  <a:schemeClr val="accent1"/>
                </a:solidFill>
                <a:effectLst>
                  <a:outerShdw blurRad="38100" dist="38100" dir="2700000" algn="tl">
                    <a:srgbClr val="000000"/>
                  </a:outerShdw>
                </a:effectLst>
              </a:rPr>
              <a:t>What Do You Need to Know?</a:t>
            </a:r>
            <a:endParaRPr lang="en-US" sz="4000" dirty="0">
              <a:solidFill>
                <a:schemeClr val="accent1"/>
              </a:solidFill>
              <a:effectLst>
                <a:outerShdw blurRad="38100" dist="38100" dir="2700000" algn="tl">
                  <a:srgbClr val="000000"/>
                </a:outerShdw>
              </a:effectLst>
            </a:endParaRPr>
          </a:p>
        </p:txBody>
      </p:sp>
    </p:spTree>
    <p:extLst>
      <p:ext uri="{BB962C8B-B14F-4D97-AF65-F5344CB8AC3E}">
        <p14:creationId xmlns:p14="http://schemas.microsoft.com/office/powerpoint/2010/main" val="1626316313"/>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a:bodyPr>
          <a:lstStyle/>
          <a:p>
            <a:pPr algn="ctr"/>
            <a:r>
              <a:rPr lang="en-US" sz="4000" dirty="0" smtClean="0"/>
              <a:t>Bankruptcy Buzzwords and Fundamentals</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14</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2455183459"/>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5652"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5653"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5654" name="Rectangle 6"/>
          <p:cNvSpPr>
            <a:spLocks noGrp="1" noChangeArrowheads="1"/>
          </p:cNvSpPr>
          <p:nvPr>
            <p:ph idx="1"/>
          </p:nvPr>
        </p:nvSpPr>
        <p:spPr>
          <a:xfrm>
            <a:off x="152400" y="2362200"/>
            <a:ext cx="8458200" cy="4267200"/>
          </a:xfrm>
          <a:noFill/>
          <a:ln/>
        </p:spPr>
        <p:txBody>
          <a:bodyPr>
            <a:normAutofit lnSpcReduction="10000"/>
          </a:bodyPr>
          <a:lstStyle/>
          <a:p>
            <a:pPr>
              <a:lnSpc>
                <a:spcPct val="80000"/>
              </a:lnSpc>
              <a:buFont typeface="Wingdings" pitchFamily="2" charset="2"/>
              <a:buChar char="n"/>
            </a:pPr>
            <a:r>
              <a:rPr lang="en-US" sz="2800">
                <a:effectLst/>
              </a:rPr>
              <a:t>The stay protects a debtor from creditors</a:t>
            </a:r>
          </a:p>
          <a:p>
            <a:pPr>
              <a:lnSpc>
                <a:spcPct val="80000"/>
              </a:lnSpc>
              <a:buFont typeface="Wingdings" pitchFamily="2" charset="2"/>
              <a:buChar char="n"/>
            </a:pPr>
            <a:r>
              <a:rPr lang="en-US" sz="2800">
                <a:effectLst/>
              </a:rPr>
              <a:t>The stay also protects creditors by keeping one creditor from diminishing the estate and preventing equal distribution of property</a:t>
            </a:r>
          </a:p>
          <a:p>
            <a:pPr>
              <a:lnSpc>
                <a:spcPct val="80000"/>
              </a:lnSpc>
              <a:buFont typeface="Wingdings" pitchFamily="2" charset="2"/>
              <a:buChar char="n"/>
            </a:pPr>
            <a:r>
              <a:rPr lang="en-US" sz="2800">
                <a:effectLst/>
              </a:rPr>
              <a:t>The automatic stay stops:</a:t>
            </a:r>
          </a:p>
          <a:p>
            <a:pPr lvl="2">
              <a:lnSpc>
                <a:spcPct val="80000"/>
              </a:lnSpc>
              <a:buFont typeface="Wingdings" pitchFamily="2" charset="2"/>
              <a:buChar char="§"/>
            </a:pPr>
            <a:r>
              <a:rPr lang="en-US" sz="2000">
                <a:effectLst/>
              </a:rPr>
              <a:t>Foreclosures</a:t>
            </a:r>
          </a:p>
          <a:p>
            <a:pPr lvl="2">
              <a:lnSpc>
                <a:spcPct val="80000"/>
              </a:lnSpc>
              <a:buFont typeface="Wingdings" pitchFamily="2" charset="2"/>
              <a:buChar char="§"/>
            </a:pPr>
            <a:r>
              <a:rPr lang="en-US" sz="2000">
                <a:effectLst/>
              </a:rPr>
              <a:t>Repossessions</a:t>
            </a:r>
          </a:p>
          <a:p>
            <a:pPr lvl="2">
              <a:lnSpc>
                <a:spcPct val="80000"/>
              </a:lnSpc>
              <a:buFont typeface="Wingdings" pitchFamily="2" charset="2"/>
              <a:buChar char="§"/>
            </a:pPr>
            <a:r>
              <a:rPr lang="en-US" sz="2000">
                <a:effectLst/>
              </a:rPr>
              <a:t>Lawsuits</a:t>
            </a:r>
          </a:p>
          <a:p>
            <a:pPr lvl="2">
              <a:lnSpc>
                <a:spcPct val="80000"/>
              </a:lnSpc>
              <a:buFont typeface="Wingdings" pitchFamily="2" charset="2"/>
              <a:buChar char="§"/>
            </a:pPr>
            <a:r>
              <a:rPr lang="en-US" sz="2000">
                <a:effectLst/>
              </a:rPr>
              <a:t>Garnishments</a:t>
            </a:r>
          </a:p>
          <a:p>
            <a:pPr lvl="2">
              <a:lnSpc>
                <a:spcPct val="80000"/>
              </a:lnSpc>
              <a:buFont typeface="Wingdings" pitchFamily="2" charset="2"/>
              <a:buChar char="§"/>
            </a:pPr>
            <a:r>
              <a:rPr lang="en-US" sz="2000">
                <a:effectLst/>
              </a:rPr>
              <a:t>Telephone calls</a:t>
            </a:r>
          </a:p>
          <a:p>
            <a:pPr lvl="2">
              <a:lnSpc>
                <a:spcPct val="80000"/>
              </a:lnSpc>
              <a:buFont typeface="Wingdings" pitchFamily="2" charset="2"/>
              <a:buChar char="§"/>
            </a:pPr>
            <a:r>
              <a:rPr lang="en-US" sz="2000">
                <a:effectLst/>
              </a:rPr>
              <a:t>Letters</a:t>
            </a:r>
          </a:p>
          <a:p>
            <a:pPr>
              <a:lnSpc>
                <a:spcPct val="80000"/>
              </a:lnSpc>
              <a:buFont typeface="Wingdings" pitchFamily="2" charset="2"/>
              <a:buChar char="n"/>
            </a:pPr>
            <a:r>
              <a:rPr lang="en-US" sz="2800">
                <a:effectLst/>
              </a:rPr>
              <a:t>Chapter 13 – codebtor stay for consumer debts</a:t>
            </a:r>
          </a:p>
          <a:p>
            <a:pPr lvl="2">
              <a:lnSpc>
                <a:spcPct val="80000"/>
              </a:lnSpc>
              <a:buFont typeface="Wingdings" pitchFamily="2" charset="2"/>
              <a:buChar char="§"/>
            </a:pPr>
            <a:endParaRPr lang="en-US" sz="2000">
              <a:effectLst/>
            </a:endParaRPr>
          </a:p>
        </p:txBody>
      </p:sp>
      <p:sp>
        <p:nvSpPr>
          <p:cNvPr id="155655" name="Text Box 7"/>
          <p:cNvSpPr txBox="1">
            <a:spLocks noChangeArrowheads="1"/>
          </p:cNvSpPr>
          <p:nvPr/>
        </p:nvSpPr>
        <p:spPr bwMode="auto">
          <a:xfrm>
            <a:off x="0" y="1447800"/>
            <a:ext cx="57912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The Automatic Stay</a:t>
            </a:r>
          </a:p>
        </p:txBody>
      </p:sp>
    </p:spTree>
    <p:extLst>
      <p:ext uri="{BB962C8B-B14F-4D97-AF65-F5344CB8AC3E}">
        <p14:creationId xmlns:p14="http://schemas.microsoft.com/office/powerpoint/2010/main" val="194304646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55655"/>
                                        </p:tgtEl>
                                        <p:attrNameLst>
                                          <p:attrName>style.visibility</p:attrName>
                                        </p:attrNameLst>
                                      </p:cBhvr>
                                      <p:to>
                                        <p:strVal val="visible"/>
                                      </p:to>
                                    </p:set>
                                    <p:animEffect transition="in" filter="blinds(horizontal)">
                                      <p:cBhvr>
                                        <p:cTn id="7" dur="500"/>
                                        <p:tgtEl>
                                          <p:spTgt spid="155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6676"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6677"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6678" name="Rectangle 6"/>
          <p:cNvSpPr>
            <a:spLocks noGrp="1" noChangeArrowheads="1"/>
          </p:cNvSpPr>
          <p:nvPr>
            <p:ph idx="1"/>
          </p:nvPr>
        </p:nvSpPr>
        <p:spPr>
          <a:xfrm>
            <a:off x="152400" y="2362200"/>
            <a:ext cx="8458200" cy="4267200"/>
          </a:xfrm>
          <a:noFill/>
          <a:ln/>
        </p:spPr>
        <p:txBody>
          <a:bodyPr>
            <a:noAutofit/>
          </a:bodyPr>
          <a:lstStyle/>
          <a:p>
            <a:pPr>
              <a:lnSpc>
                <a:spcPct val="90000"/>
              </a:lnSpc>
              <a:buFont typeface="Wingdings" pitchFamily="2" charset="2"/>
              <a:buChar char="n"/>
            </a:pPr>
            <a:r>
              <a:rPr lang="en-US" sz="3200" dirty="0">
                <a:effectLst/>
              </a:rPr>
              <a:t>A creditor that fails to abide by the automatic stay can face stiff sanctions, including punitive damages</a:t>
            </a:r>
          </a:p>
          <a:p>
            <a:pPr>
              <a:lnSpc>
                <a:spcPct val="90000"/>
              </a:lnSpc>
              <a:buFont typeface="Wingdings" pitchFamily="2" charset="2"/>
              <a:buChar char="n"/>
            </a:pPr>
            <a:r>
              <a:rPr lang="en-US" sz="3200" dirty="0">
                <a:effectLst/>
              </a:rPr>
              <a:t>A creditor can seek relief from the stay for </a:t>
            </a:r>
            <a:r>
              <a:rPr lang="en-US" sz="3200" b="1" dirty="0">
                <a:effectLst/>
              </a:rPr>
              <a:t>cause</a:t>
            </a:r>
            <a:r>
              <a:rPr lang="en-US" sz="3200" dirty="0">
                <a:effectLst/>
              </a:rPr>
              <a:t> – a term not defined </a:t>
            </a:r>
          </a:p>
          <a:p>
            <a:pPr>
              <a:lnSpc>
                <a:spcPct val="90000"/>
              </a:lnSpc>
              <a:buFont typeface="Wingdings" pitchFamily="2" charset="2"/>
              <a:buChar char="n"/>
            </a:pPr>
            <a:r>
              <a:rPr lang="en-US" sz="3200" dirty="0">
                <a:effectLst/>
              </a:rPr>
              <a:t>Numerous exceptions to the automatic stay, including:</a:t>
            </a:r>
          </a:p>
          <a:p>
            <a:pPr lvl="2">
              <a:lnSpc>
                <a:spcPct val="90000"/>
              </a:lnSpc>
              <a:buFont typeface="Wingdings" pitchFamily="2" charset="2"/>
              <a:buChar char="§"/>
            </a:pPr>
            <a:r>
              <a:rPr lang="en-US" sz="2800" dirty="0">
                <a:effectLst/>
              </a:rPr>
              <a:t>Presentment of a negotiable instrument</a:t>
            </a:r>
          </a:p>
          <a:p>
            <a:pPr lvl="2">
              <a:lnSpc>
                <a:spcPct val="90000"/>
              </a:lnSpc>
              <a:buFont typeface="Wingdings" pitchFamily="2" charset="2"/>
              <a:buChar char="§"/>
            </a:pPr>
            <a:r>
              <a:rPr lang="en-US" sz="2800" dirty="0">
                <a:effectLst/>
              </a:rPr>
              <a:t>Criminal proceedings</a:t>
            </a:r>
          </a:p>
        </p:txBody>
      </p:sp>
      <p:sp>
        <p:nvSpPr>
          <p:cNvPr id="156679" name="Text Box 7"/>
          <p:cNvSpPr txBox="1">
            <a:spLocks noChangeArrowheads="1"/>
          </p:cNvSpPr>
          <p:nvPr/>
        </p:nvSpPr>
        <p:spPr bwMode="auto">
          <a:xfrm>
            <a:off x="0" y="1447800"/>
            <a:ext cx="57912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The Automatic Stay</a:t>
            </a:r>
          </a:p>
        </p:txBody>
      </p:sp>
    </p:spTree>
    <p:extLst>
      <p:ext uri="{BB962C8B-B14F-4D97-AF65-F5344CB8AC3E}">
        <p14:creationId xmlns:p14="http://schemas.microsoft.com/office/powerpoint/2010/main" val="325188685"/>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343044"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343045" name="Rectangle 5"/>
          <p:cNvSpPr>
            <a:spLocks noGrp="1" noChangeArrowheads="1"/>
          </p:cNvSpPr>
          <p:nvPr>
            <p:ph type="title"/>
          </p:nvPr>
        </p:nvSpPr>
        <p:spPr>
          <a:xfrm>
            <a:off x="1371600" y="274638"/>
            <a:ext cx="6248400" cy="1143000"/>
          </a:xfrm>
        </p:spPr>
        <p:txBody>
          <a:bodyPr>
            <a:normAutofit/>
          </a:bodyPr>
          <a:lstStyle/>
          <a:p>
            <a:r>
              <a:rPr lang="en-US" sz="4000" dirty="0"/>
              <a:t>The Debtor’s Duties</a:t>
            </a:r>
          </a:p>
        </p:txBody>
      </p:sp>
      <p:sp>
        <p:nvSpPr>
          <p:cNvPr id="343046" name="Rectangle 6"/>
          <p:cNvSpPr>
            <a:spLocks noGrp="1" noChangeArrowheads="1"/>
          </p:cNvSpPr>
          <p:nvPr>
            <p:ph idx="1"/>
          </p:nvPr>
        </p:nvSpPr>
        <p:spPr>
          <a:xfrm>
            <a:off x="152400" y="2362200"/>
            <a:ext cx="8458200" cy="4267200"/>
          </a:xfrm>
          <a:noFill/>
          <a:ln/>
        </p:spPr>
        <p:txBody>
          <a:bodyPr>
            <a:noAutofit/>
          </a:bodyPr>
          <a:lstStyle/>
          <a:p>
            <a:pPr>
              <a:lnSpc>
                <a:spcPct val="90000"/>
              </a:lnSpc>
              <a:buFont typeface="Wingdings" pitchFamily="2" charset="2"/>
              <a:buChar char="n"/>
            </a:pPr>
            <a:r>
              <a:rPr lang="en-US" sz="2900" dirty="0">
                <a:effectLst/>
              </a:rPr>
              <a:t>Attend a first meeting of creditors</a:t>
            </a:r>
          </a:p>
          <a:p>
            <a:pPr>
              <a:lnSpc>
                <a:spcPct val="90000"/>
              </a:lnSpc>
              <a:buFont typeface="Wingdings" pitchFamily="2" charset="2"/>
              <a:buChar char="n"/>
            </a:pPr>
            <a:r>
              <a:rPr lang="en-US" sz="2900" dirty="0">
                <a:effectLst/>
              </a:rPr>
              <a:t>Chapter 7:  file a statement of intention</a:t>
            </a:r>
          </a:p>
          <a:p>
            <a:pPr>
              <a:lnSpc>
                <a:spcPct val="90000"/>
              </a:lnSpc>
              <a:buFont typeface="Wingdings" pitchFamily="2" charset="2"/>
              <a:buChar char="n"/>
            </a:pPr>
            <a:r>
              <a:rPr lang="en-US" sz="2900" dirty="0">
                <a:effectLst/>
              </a:rPr>
              <a:t>Chapter 13:  file a plan of reorganization</a:t>
            </a:r>
          </a:p>
          <a:p>
            <a:pPr>
              <a:lnSpc>
                <a:spcPct val="90000"/>
              </a:lnSpc>
              <a:buFont typeface="Wingdings" pitchFamily="2" charset="2"/>
              <a:buChar char="n"/>
            </a:pPr>
            <a:r>
              <a:rPr lang="en-US" sz="2900" dirty="0">
                <a:effectLst/>
              </a:rPr>
              <a:t>Respond to document requests (e.g., tax returns)</a:t>
            </a:r>
          </a:p>
          <a:p>
            <a:pPr>
              <a:lnSpc>
                <a:spcPct val="90000"/>
              </a:lnSpc>
              <a:buFont typeface="Wingdings" pitchFamily="2" charset="2"/>
              <a:buChar char="n"/>
            </a:pPr>
            <a:r>
              <a:rPr lang="en-US" sz="2900" dirty="0">
                <a:effectLst/>
              </a:rPr>
              <a:t>Cooperate with the trustee</a:t>
            </a:r>
          </a:p>
          <a:p>
            <a:pPr>
              <a:lnSpc>
                <a:spcPct val="90000"/>
              </a:lnSpc>
              <a:buFont typeface="Wingdings" pitchFamily="2" charset="2"/>
              <a:buChar char="n"/>
            </a:pPr>
            <a:r>
              <a:rPr lang="en-US" sz="2900" dirty="0">
                <a:effectLst/>
              </a:rPr>
              <a:t>Make payments on collateral being retained</a:t>
            </a:r>
          </a:p>
          <a:p>
            <a:pPr>
              <a:lnSpc>
                <a:spcPct val="90000"/>
              </a:lnSpc>
              <a:buFont typeface="Wingdings" pitchFamily="2" charset="2"/>
              <a:buChar char="n"/>
            </a:pPr>
            <a:r>
              <a:rPr lang="en-US" sz="2900" dirty="0">
                <a:effectLst/>
              </a:rPr>
              <a:t>Maintain insurance on collateral</a:t>
            </a:r>
          </a:p>
        </p:txBody>
      </p:sp>
      <p:sp>
        <p:nvSpPr>
          <p:cNvPr id="343047" name="Text Box 7"/>
          <p:cNvSpPr txBox="1">
            <a:spLocks noChangeArrowheads="1"/>
          </p:cNvSpPr>
          <p:nvPr/>
        </p:nvSpPr>
        <p:spPr bwMode="auto">
          <a:xfrm>
            <a:off x="0" y="1447800"/>
            <a:ext cx="7772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The Debtor Must </a:t>
            </a:r>
          </a:p>
        </p:txBody>
      </p:sp>
    </p:spTree>
    <p:extLst>
      <p:ext uri="{BB962C8B-B14F-4D97-AF65-F5344CB8AC3E}">
        <p14:creationId xmlns:p14="http://schemas.microsoft.com/office/powerpoint/2010/main" val="1358712510"/>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a:bodyPr>
          <a:lstStyle/>
          <a:p>
            <a:pPr algn="ctr"/>
            <a:r>
              <a:rPr lang="en-US" sz="4000" dirty="0" smtClean="0"/>
              <a:t>An Introduction to the Different Chapters</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18</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4069905625"/>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46436"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46437"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46438" name="Rectangle 6"/>
          <p:cNvSpPr>
            <a:spLocks noGrp="1" noChangeArrowheads="1"/>
          </p:cNvSpPr>
          <p:nvPr>
            <p:ph idx="1"/>
          </p:nvPr>
        </p:nvSpPr>
        <p:spPr>
          <a:xfrm>
            <a:off x="304800" y="2362200"/>
            <a:ext cx="8534400" cy="4267200"/>
          </a:xfrm>
          <a:noFill/>
          <a:ln/>
        </p:spPr>
        <p:txBody>
          <a:bodyPr>
            <a:normAutofit/>
          </a:bodyPr>
          <a:lstStyle/>
          <a:p>
            <a:r>
              <a:rPr lang="en-US" sz="3200" dirty="0" smtClean="0"/>
              <a:t>Five d</a:t>
            </a:r>
            <a:r>
              <a:rPr lang="en-US" sz="3200" dirty="0" smtClean="0">
                <a:effectLst/>
              </a:rPr>
              <a:t>ifferent </a:t>
            </a:r>
            <a:r>
              <a:rPr lang="en-US" sz="3200" dirty="0">
                <a:effectLst/>
              </a:rPr>
              <a:t>types of bankruptcy:</a:t>
            </a:r>
          </a:p>
          <a:p>
            <a:pPr>
              <a:buFont typeface="Wingdings" pitchFamily="2" charset="2"/>
              <a:buChar char="n"/>
            </a:pPr>
            <a:r>
              <a:rPr lang="en-US" sz="3200" dirty="0">
                <a:effectLst/>
              </a:rPr>
              <a:t>	Chapter 7 – liquidation</a:t>
            </a:r>
          </a:p>
          <a:p>
            <a:pPr>
              <a:buFont typeface="Wingdings" pitchFamily="2" charset="2"/>
              <a:buChar char="n"/>
            </a:pPr>
            <a:r>
              <a:rPr lang="en-US" sz="3200" dirty="0">
                <a:effectLst/>
              </a:rPr>
              <a:t>	Chapter 9 – municipalities</a:t>
            </a:r>
          </a:p>
          <a:p>
            <a:pPr>
              <a:buFont typeface="Wingdings" pitchFamily="2" charset="2"/>
              <a:buChar char="n"/>
            </a:pPr>
            <a:r>
              <a:rPr lang="en-US" sz="3200" dirty="0">
                <a:effectLst/>
              </a:rPr>
              <a:t>	Chapter 11 – complex reorganizations</a:t>
            </a:r>
          </a:p>
          <a:p>
            <a:pPr>
              <a:buFont typeface="Wingdings" pitchFamily="2" charset="2"/>
              <a:buChar char="n"/>
            </a:pPr>
            <a:r>
              <a:rPr lang="en-US" sz="3200" dirty="0">
                <a:effectLst/>
              </a:rPr>
              <a:t>	Chapter 12 – family farmers</a:t>
            </a:r>
          </a:p>
          <a:p>
            <a:pPr>
              <a:buFont typeface="Wingdings" pitchFamily="2" charset="2"/>
              <a:buChar char="n"/>
            </a:pPr>
            <a:r>
              <a:rPr lang="en-US" sz="3200" dirty="0">
                <a:effectLst/>
              </a:rPr>
              <a:t>	Chapter 13 – individual reorganizations</a:t>
            </a:r>
          </a:p>
        </p:txBody>
      </p:sp>
    </p:spTree>
    <p:extLst>
      <p:ext uri="{BB962C8B-B14F-4D97-AF65-F5344CB8AC3E}">
        <p14:creationId xmlns:p14="http://schemas.microsoft.com/office/powerpoint/2010/main" val="330402251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6438">
                                            <p:txEl>
                                              <p:pRg st="1" end="1"/>
                                            </p:txEl>
                                          </p:spTgt>
                                        </p:tgtEl>
                                        <p:attrNameLst>
                                          <p:attrName>style.visibility</p:attrName>
                                        </p:attrNameLst>
                                      </p:cBhvr>
                                      <p:to>
                                        <p:strVal val="visible"/>
                                      </p:to>
                                    </p:set>
                                    <p:animEffect transition="in" filter="blinds(horizontal)">
                                      <p:cBhvr>
                                        <p:cTn id="7" dur="500"/>
                                        <p:tgtEl>
                                          <p:spTgt spid="1464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6438">
                                            <p:txEl>
                                              <p:pRg st="2" end="2"/>
                                            </p:txEl>
                                          </p:spTgt>
                                        </p:tgtEl>
                                        <p:attrNameLst>
                                          <p:attrName>style.visibility</p:attrName>
                                        </p:attrNameLst>
                                      </p:cBhvr>
                                      <p:to>
                                        <p:strVal val="visible"/>
                                      </p:to>
                                    </p:set>
                                    <p:animEffect transition="in" filter="blinds(horizontal)">
                                      <p:cBhvr>
                                        <p:cTn id="12" dur="500"/>
                                        <p:tgtEl>
                                          <p:spTgt spid="1464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6438">
                                            <p:txEl>
                                              <p:pRg st="3" end="3"/>
                                            </p:txEl>
                                          </p:spTgt>
                                        </p:tgtEl>
                                        <p:attrNameLst>
                                          <p:attrName>style.visibility</p:attrName>
                                        </p:attrNameLst>
                                      </p:cBhvr>
                                      <p:to>
                                        <p:strVal val="visible"/>
                                      </p:to>
                                    </p:set>
                                    <p:animEffect transition="in" filter="blinds(horizontal)">
                                      <p:cBhvr>
                                        <p:cTn id="17" dur="500"/>
                                        <p:tgtEl>
                                          <p:spTgt spid="14643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6438">
                                            <p:txEl>
                                              <p:pRg st="4" end="4"/>
                                            </p:txEl>
                                          </p:spTgt>
                                        </p:tgtEl>
                                        <p:attrNameLst>
                                          <p:attrName>style.visibility</p:attrName>
                                        </p:attrNameLst>
                                      </p:cBhvr>
                                      <p:to>
                                        <p:strVal val="visible"/>
                                      </p:to>
                                    </p:set>
                                    <p:animEffect transition="in" filter="blinds(horizontal)">
                                      <p:cBhvr>
                                        <p:cTn id="22" dur="500"/>
                                        <p:tgtEl>
                                          <p:spTgt spid="14643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6438">
                                            <p:txEl>
                                              <p:pRg st="5" end="5"/>
                                            </p:txEl>
                                          </p:spTgt>
                                        </p:tgtEl>
                                        <p:attrNameLst>
                                          <p:attrName>style.visibility</p:attrName>
                                        </p:attrNameLst>
                                      </p:cBhvr>
                                      <p:to>
                                        <p:strVal val="visible"/>
                                      </p:to>
                                    </p:set>
                                    <p:animEffect transition="in" filter="blinds(horizontal)">
                                      <p:cBhvr>
                                        <p:cTn id="27" dur="500"/>
                                        <p:tgtEl>
                                          <p:spTgt spid="1464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fontScale="90000"/>
          </a:bodyPr>
          <a:lstStyle/>
          <a:p>
            <a:pPr algn="ctr"/>
            <a:r>
              <a:rPr lang="en-US" sz="4000" dirty="0"/>
              <a:t>Legislative Intent and Courts’ </a:t>
            </a:r>
            <a:r>
              <a:rPr lang="en-US" sz="4000" dirty="0" smtClean="0"/>
              <a:t>   	Application </a:t>
            </a:r>
            <a:r>
              <a:rPr lang="en-US" sz="4000" dirty="0"/>
              <a:t>of Bankruptcy Reform</a:t>
            </a:r>
            <a:r>
              <a:rPr lang="en-US" sz="4400" dirty="0" smtClean="0">
                <a:latin typeface="Rockwell Extra Bold" panose="02060903040505020403" pitchFamily="18" charset="0"/>
                <a:ea typeface="Roboto Black" panose="02000000000000000000" pitchFamily="2" charset="0"/>
                <a:cs typeface="Roboto Black" panose="02000000000000000000" pitchFamily="2" charset="0"/>
              </a:rPr>
              <a:t> </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2</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2148187591"/>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47461"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47462" name="Rectangle 6"/>
          <p:cNvSpPr>
            <a:spLocks noGrp="1" noChangeArrowheads="1"/>
          </p:cNvSpPr>
          <p:nvPr>
            <p:ph idx="1"/>
          </p:nvPr>
        </p:nvSpPr>
        <p:spPr>
          <a:xfrm>
            <a:off x="152400" y="2192338"/>
            <a:ext cx="7467600" cy="4495800"/>
          </a:xfrm>
          <a:noFill/>
          <a:ln/>
        </p:spPr>
        <p:txBody>
          <a:bodyPr>
            <a:normAutofit lnSpcReduction="10000"/>
          </a:bodyPr>
          <a:lstStyle/>
          <a:p>
            <a:pPr>
              <a:buFont typeface="Wingdings" pitchFamily="2" charset="2"/>
              <a:buChar char="n"/>
            </a:pPr>
            <a:r>
              <a:rPr lang="en-US" sz="2400"/>
              <a:t>typically for wiping out unsecured debts</a:t>
            </a:r>
          </a:p>
          <a:p>
            <a:pPr>
              <a:buFont typeface="Wingdings" pitchFamily="2" charset="2"/>
              <a:buChar char="n"/>
            </a:pPr>
            <a:r>
              <a:rPr lang="en-US" sz="2400"/>
              <a:t>a trustee liquidates non-exempt assets</a:t>
            </a:r>
          </a:p>
          <a:p>
            <a:pPr>
              <a:buFont typeface="Wingdings" pitchFamily="2" charset="2"/>
              <a:buChar char="n"/>
            </a:pPr>
            <a:r>
              <a:rPr lang="en-US" sz="2400"/>
              <a:t>most Chapter 7 cases are no-asset cases</a:t>
            </a:r>
          </a:p>
          <a:p>
            <a:pPr>
              <a:buFont typeface="Wingdings" pitchFamily="2" charset="2"/>
              <a:buChar char="n"/>
            </a:pPr>
            <a:r>
              <a:rPr lang="en-US" sz="2400"/>
              <a:t>19 categories of debts that are </a:t>
            </a:r>
          </a:p>
          <a:p>
            <a:r>
              <a:rPr lang="en-US" sz="2400"/>
              <a:t>    non-dischargeable, including:</a:t>
            </a:r>
          </a:p>
          <a:p>
            <a:pPr lvl="2">
              <a:buFont typeface="Wingdings" pitchFamily="2" charset="2"/>
              <a:buChar char="§"/>
            </a:pPr>
            <a:r>
              <a:rPr lang="en-US" sz="2000">
                <a:effectLst/>
              </a:rPr>
              <a:t>child support</a:t>
            </a:r>
          </a:p>
          <a:p>
            <a:pPr lvl="2">
              <a:buFont typeface="Wingdings" pitchFamily="2" charset="2"/>
              <a:buChar char="§"/>
            </a:pPr>
            <a:r>
              <a:rPr lang="en-US" sz="2000">
                <a:effectLst/>
              </a:rPr>
              <a:t>student loans</a:t>
            </a:r>
          </a:p>
          <a:p>
            <a:pPr lvl="2">
              <a:buFont typeface="Wingdings" pitchFamily="2" charset="2"/>
              <a:buChar char="§"/>
            </a:pPr>
            <a:r>
              <a:rPr lang="en-US" sz="2000">
                <a:effectLst/>
              </a:rPr>
              <a:t>taxes less than three (3) years old</a:t>
            </a:r>
          </a:p>
          <a:p>
            <a:pPr lvl="2">
              <a:buFont typeface="Wingdings" pitchFamily="2" charset="2"/>
              <a:buChar char="§"/>
            </a:pPr>
            <a:r>
              <a:rPr lang="en-US" sz="2000">
                <a:effectLst/>
              </a:rPr>
              <a:t>damages arising out of a DUI</a:t>
            </a:r>
          </a:p>
          <a:p>
            <a:pPr lvl="2">
              <a:buFont typeface="Wingdings" pitchFamily="2" charset="2"/>
              <a:buChar char="§"/>
            </a:pPr>
            <a:r>
              <a:rPr lang="en-US" sz="2000">
                <a:effectLst/>
              </a:rPr>
              <a:t>debts procured through fraud</a:t>
            </a:r>
          </a:p>
          <a:p>
            <a:pPr lvl="2">
              <a:buFont typeface="Wingdings" pitchFamily="2" charset="2"/>
              <a:buChar char="§"/>
            </a:pPr>
            <a:r>
              <a:rPr lang="en-US" sz="2000">
                <a:effectLst/>
              </a:rPr>
              <a:t>willful and malicious injury to an entity or property</a:t>
            </a:r>
          </a:p>
        </p:txBody>
      </p:sp>
      <p:sp>
        <p:nvSpPr>
          <p:cNvPr id="147463"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7</a:t>
            </a:r>
          </a:p>
        </p:txBody>
      </p:sp>
      <p:pic>
        <p:nvPicPr>
          <p:cNvPr id="147464" name="Picture 8" descr="Credit card"/>
          <p:cNvPicPr>
            <a:picLocks noChangeAspect="1" noChangeArrowheads="1"/>
          </p:cNvPicPr>
          <p:nvPr/>
        </p:nvPicPr>
        <p:blipFill>
          <a:blip r:embed="rId3" cstate="print"/>
          <a:srcRect/>
          <a:stretch>
            <a:fillRect/>
          </a:stretch>
        </p:blipFill>
        <p:spPr bwMode="auto">
          <a:xfrm>
            <a:off x="6248400" y="1676400"/>
            <a:ext cx="2597150" cy="3902075"/>
          </a:xfrm>
          <a:prstGeom prst="rect">
            <a:avLst/>
          </a:prstGeom>
          <a:noFill/>
        </p:spPr>
      </p:pic>
    </p:spTree>
    <p:extLst>
      <p:ext uri="{BB962C8B-B14F-4D97-AF65-F5344CB8AC3E}">
        <p14:creationId xmlns:p14="http://schemas.microsoft.com/office/powerpoint/2010/main" val="55156613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47463"/>
                                        </p:tgtEl>
                                        <p:attrNameLst>
                                          <p:attrName>style.visibility</p:attrName>
                                        </p:attrNameLst>
                                      </p:cBhvr>
                                      <p:to>
                                        <p:strVal val="visible"/>
                                      </p:to>
                                    </p:set>
                                    <p:animEffect transition="in" filter="blinds(horizontal)">
                                      <p:cBhvr>
                                        <p:cTn id="7" dur="500"/>
                                        <p:tgtEl>
                                          <p:spTgt spid="147463"/>
                                        </p:tgtEl>
                                      </p:cBhvr>
                                    </p:animEffect>
                                  </p:childTnLst>
                                </p:cTn>
                              </p:par>
                              <p:par>
                                <p:cTn id="8" presetID="4" presetClass="entr" presetSubtype="16" fill="hold" nodeType="withEffect">
                                  <p:stCondLst>
                                    <p:cond delay="0"/>
                                  </p:stCondLst>
                                  <p:childTnLst>
                                    <p:set>
                                      <p:cBhvr>
                                        <p:cTn id="9" dur="1" fill="hold">
                                          <p:stCondLst>
                                            <p:cond delay="0"/>
                                          </p:stCondLst>
                                        </p:cTn>
                                        <p:tgtEl>
                                          <p:spTgt spid="147464"/>
                                        </p:tgtEl>
                                        <p:attrNameLst>
                                          <p:attrName>style.visibility</p:attrName>
                                        </p:attrNameLst>
                                      </p:cBhvr>
                                      <p:to>
                                        <p:strVal val="visible"/>
                                      </p:to>
                                    </p:set>
                                    <p:animEffect transition="in" filter="box(in)">
                                      <p:cBhvr>
                                        <p:cTn id="10" dur="1000"/>
                                        <p:tgtEl>
                                          <p:spTgt spid="147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48484"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48485"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48486" name="Rectangle 6"/>
          <p:cNvSpPr>
            <a:spLocks noGrp="1" noChangeArrowheads="1"/>
          </p:cNvSpPr>
          <p:nvPr>
            <p:ph idx="1"/>
          </p:nvPr>
        </p:nvSpPr>
        <p:spPr>
          <a:xfrm>
            <a:off x="152400" y="2362200"/>
            <a:ext cx="8458200" cy="4038600"/>
          </a:xfrm>
          <a:noFill/>
          <a:ln/>
        </p:spPr>
        <p:txBody>
          <a:bodyPr>
            <a:normAutofit/>
          </a:bodyPr>
          <a:lstStyle/>
          <a:p>
            <a:pPr>
              <a:lnSpc>
                <a:spcPct val="90000"/>
              </a:lnSpc>
            </a:pPr>
            <a:r>
              <a:rPr lang="en-US" sz="3200" dirty="0">
                <a:effectLst/>
              </a:rPr>
              <a:t>Three options for secured debts:</a:t>
            </a:r>
          </a:p>
          <a:p>
            <a:pPr>
              <a:lnSpc>
                <a:spcPct val="90000"/>
              </a:lnSpc>
              <a:buFont typeface="Wingdings" pitchFamily="2" charset="2"/>
              <a:buChar char="n"/>
            </a:pPr>
            <a:r>
              <a:rPr lang="en-US" sz="3200" dirty="0">
                <a:effectLst/>
              </a:rPr>
              <a:t>Surrender</a:t>
            </a:r>
          </a:p>
          <a:p>
            <a:pPr>
              <a:lnSpc>
                <a:spcPct val="90000"/>
              </a:lnSpc>
              <a:buFont typeface="Wingdings" pitchFamily="2" charset="2"/>
              <a:buChar char="n"/>
            </a:pPr>
            <a:r>
              <a:rPr lang="en-US" sz="3200" dirty="0">
                <a:effectLst/>
              </a:rPr>
              <a:t>Redeem</a:t>
            </a:r>
          </a:p>
          <a:p>
            <a:pPr>
              <a:lnSpc>
                <a:spcPct val="90000"/>
              </a:lnSpc>
              <a:buFont typeface="Wingdings" pitchFamily="2" charset="2"/>
              <a:buChar char="n"/>
            </a:pPr>
            <a:r>
              <a:rPr lang="en-US" sz="3200" dirty="0">
                <a:effectLst/>
              </a:rPr>
              <a:t>Reaffirm</a:t>
            </a:r>
          </a:p>
          <a:p>
            <a:pPr>
              <a:lnSpc>
                <a:spcPct val="90000"/>
              </a:lnSpc>
            </a:pPr>
            <a:endParaRPr lang="en-US" sz="3200" dirty="0">
              <a:effectLst/>
            </a:endParaRPr>
          </a:p>
          <a:p>
            <a:pPr>
              <a:lnSpc>
                <a:spcPct val="90000"/>
              </a:lnSpc>
            </a:pPr>
            <a:r>
              <a:rPr lang="en-US" sz="3200" dirty="0">
                <a:effectLst/>
              </a:rPr>
              <a:t>Some courts recognized a 4</a:t>
            </a:r>
            <a:r>
              <a:rPr lang="en-US" sz="3200" baseline="30000" dirty="0">
                <a:effectLst/>
              </a:rPr>
              <a:t>th</a:t>
            </a:r>
            <a:r>
              <a:rPr lang="en-US" sz="3200" dirty="0">
                <a:effectLst/>
              </a:rPr>
              <a:t> option:</a:t>
            </a:r>
          </a:p>
          <a:p>
            <a:pPr>
              <a:lnSpc>
                <a:spcPct val="90000"/>
              </a:lnSpc>
              <a:buFont typeface="Wingdings" pitchFamily="2" charset="2"/>
              <a:buChar char="n"/>
            </a:pPr>
            <a:r>
              <a:rPr lang="en-US" sz="3200" dirty="0">
                <a:effectLst/>
              </a:rPr>
              <a:t>Ride-through</a:t>
            </a:r>
          </a:p>
        </p:txBody>
      </p:sp>
      <p:sp>
        <p:nvSpPr>
          <p:cNvPr id="148487"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7</a:t>
            </a:r>
          </a:p>
        </p:txBody>
      </p:sp>
      <p:pic>
        <p:nvPicPr>
          <p:cNvPr id="148488" name="Picture 8" descr="Fast Ride Through"/>
          <p:cNvPicPr>
            <a:picLocks noChangeAspect="1" noChangeArrowheads="1"/>
          </p:cNvPicPr>
          <p:nvPr/>
        </p:nvPicPr>
        <p:blipFill>
          <a:blip r:embed="rId3" cstate="print"/>
          <a:srcRect/>
          <a:stretch>
            <a:fillRect/>
          </a:stretch>
        </p:blipFill>
        <p:spPr bwMode="auto">
          <a:xfrm>
            <a:off x="5638800" y="2895600"/>
            <a:ext cx="3271838" cy="2187575"/>
          </a:xfrm>
          <a:prstGeom prst="rect">
            <a:avLst/>
          </a:prstGeom>
          <a:noFill/>
        </p:spPr>
      </p:pic>
    </p:spTree>
    <p:extLst>
      <p:ext uri="{BB962C8B-B14F-4D97-AF65-F5344CB8AC3E}">
        <p14:creationId xmlns:p14="http://schemas.microsoft.com/office/powerpoint/2010/main" val="67440690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48487"/>
                                        </p:tgtEl>
                                        <p:attrNameLst>
                                          <p:attrName>style.visibility</p:attrName>
                                        </p:attrNameLst>
                                      </p:cBhvr>
                                      <p:to>
                                        <p:strVal val="visible"/>
                                      </p:to>
                                    </p:set>
                                    <p:animEffect transition="in" filter="blinds(horizontal)">
                                      <p:cBhvr>
                                        <p:cTn id="7" dur="500"/>
                                        <p:tgtEl>
                                          <p:spTgt spid="14848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8486">
                                            <p:txEl>
                                              <p:pRg st="0" end="0"/>
                                            </p:txEl>
                                          </p:spTgt>
                                        </p:tgtEl>
                                        <p:attrNameLst>
                                          <p:attrName>style.visibility</p:attrName>
                                        </p:attrNameLst>
                                      </p:cBhvr>
                                      <p:to>
                                        <p:strVal val="visible"/>
                                      </p:to>
                                    </p:set>
                                    <p:animEffect transition="in" filter="dissolve">
                                      <p:cBhvr>
                                        <p:cTn id="10" dur="500"/>
                                        <p:tgtEl>
                                          <p:spTgt spid="14848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48486">
                                            <p:txEl>
                                              <p:pRg st="1" end="1"/>
                                            </p:txEl>
                                          </p:spTgt>
                                        </p:tgtEl>
                                        <p:attrNameLst>
                                          <p:attrName>style.visibility</p:attrName>
                                        </p:attrNameLst>
                                      </p:cBhvr>
                                      <p:to>
                                        <p:strVal val="visible"/>
                                      </p:to>
                                    </p:set>
                                    <p:anim calcmode="lin" valueType="num">
                                      <p:cBhvr additive="base">
                                        <p:cTn id="15" dur="1000" fill="hold"/>
                                        <p:tgtEl>
                                          <p:spTgt spid="148486">
                                            <p:txEl>
                                              <p:pRg st="1" end="1"/>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1484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48486">
                                            <p:txEl>
                                              <p:pRg st="2" end="2"/>
                                            </p:txEl>
                                          </p:spTgt>
                                        </p:tgtEl>
                                        <p:attrNameLst>
                                          <p:attrName>style.visibility</p:attrName>
                                        </p:attrNameLst>
                                      </p:cBhvr>
                                      <p:to>
                                        <p:strVal val="visible"/>
                                      </p:to>
                                    </p:set>
                                    <p:anim calcmode="lin" valueType="num">
                                      <p:cBhvr additive="base">
                                        <p:cTn id="21" dur="1000" fill="hold"/>
                                        <p:tgtEl>
                                          <p:spTgt spid="148486">
                                            <p:txEl>
                                              <p:pRg st="2" end="2"/>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1484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48486">
                                            <p:txEl>
                                              <p:pRg st="3" end="3"/>
                                            </p:txEl>
                                          </p:spTgt>
                                        </p:tgtEl>
                                        <p:attrNameLst>
                                          <p:attrName>style.visibility</p:attrName>
                                        </p:attrNameLst>
                                      </p:cBhvr>
                                      <p:to>
                                        <p:strVal val="visible"/>
                                      </p:to>
                                    </p:set>
                                    <p:anim calcmode="lin" valueType="num">
                                      <p:cBhvr additive="base">
                                        <p:cTn id="27" dur="1000" fill="hold"/>
                                        <p:tgtEl>
                                          <p:spTgt spid="148486">
                                            <p:txEl>
                                              <p:pRg st="3" end="3"/>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1484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48486">
                                            <p:txEl>
                                              <p:pRg st="5" end="5"/>
                                            </p:txEl>
                                          </p:spTgt>
                                        </p:tgtEl>
                                        <p:attrNameLst>
                                          <p:attrName>style.visibility</p:attrName>
                                        </p:attrNameLst>
                                      </p:cBhvr>
                                      <p:to>
                                        <p:strVal val="visible"/>
                                      </p:to>
                                    </p:set>
                                    <p:animEffect transition="in" filter="dissolve">
                                      <p:cBhvr>
                                        <p:cTn id="33" dur="500"/>
                                        <p:tgtEl>
                                          <p:spTgt spid="148486">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48486">
                                            <p:txEl>
                                              <p:pRg st="6" end="6"/>
                                            </p:txEl>
                                          </p:spTgt>
                                        </p:tgtEl>
                                        <p:attrNameLst>
                                          <p:attrName>style.visibility</p:attrName>
                                        </p:attrNameLst>
                                      </p:cBhvr>
                                      <p:to>
                                        <p:strVal val="visible"/>
                                      </p:to>
                                    </p:set>
                                    <p:anim calcmode="lin" valueType="num">
                                      <p:cBhvr additive="base">
                                        <p:cTn id="38" dur="500" fill="hold"/>
                                        <p:tgtEl>
                                          <p:spTgt spid="148486">
                                            <p:txEl>
                                              <p:pRg st="6" end="6"/>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148486">
                                            <p:txEl>
                                              <p:pRg st="6" end="6"/>
                                            </p:txEl>
                                          </p:spTgt>
                                        </p:tgtEl>
                                        <p:attrNameLst>
                                          <p:attrName>ppt_y</p:attrName>
                                        </p:attrNameLst>
                                      </p:cBhvr>
                                      <p:tavLst>
                                        <p:tav tm="0">
                                          <p:val>
                                            <p:strVal val="#ppt_y"/>
                                          </p:val>
                                        </p:tav>
                                        <p:tav tm="100000">
                                          <p:val>
                                            <p:strVal val="#ppt_y"/>
                                          </p:val>
                                        </p:tav>
                                      </p:tavLst>
                                    </p:anim>
                                  </p:childTnLst>
                                </p:cTn>
                              </p:par>
                              <p:par>
                                <p:cTn id="40" presetID="9" presetClass="entr" presetSubtype="0" fill="hold" nodeType="withEffect">
                                  <p:stCondLst>
                                    <p:cond delay="0"/>
                                  </p:stCondLst>
                                  <p:childTnLst>
                                    <p:set>
                                      <p:cBhvr>
                                        <p:cTn id="41" dur="1" fill="hold">
                                          <p:stCondLst>
                                            <p:cond delay="0"/>
                                          </p:stCondLst>
                                        </p:cTn>
                                        <p:tgtEl>
                                          <p:spTgt spid="148488"/>
                                        </p:tgtEl>
                                        <p:attrNameLst>
                                          <p:attrName>style.visibility</p:attrName>
                                        </p:attrNameLst>
                                      </p:cBhvr>
                                      <p:to>
                                        <p:strVal val="visible"/>
                                      </p:to>
                                    </p:set>
                                    <p:animEffect transition="in" filter="dissolve">
                                      <p:cBhvr>
                                        <p:cTn id="42" dur="500"/>
                                        <p:tgtEl>
                                          <p:spTgt spid="148488"/>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xit" presetSubtype="8" fill="hold" nodeType="clickEffect">
                                  <p:stCondLst>
                                    <p:cond delay="0"/>
                                  </p:stCondLst>
                                  <p:childTnLst>
                                    <p:anim calcmode="lin" valueType="num">
                                      <p:cBhvr additive="base">
                                        <p:cTn id="46" dur="500"/>
                                        <p:tgtEl>
                                          <p:spTgt spid="148486">
                                            <p:txEl>
                                              <p:pRg st="1" end="1"/>
                                            </p:txEl>
                                          </p:spTgt>
                                        </p:tgtEl>
                                        <p:attrNameLst>
                                          <p:attrName>ppt_x</p:attrName>
                                        </p:attrNameLst>
                                      </p:cBhvr>
                                      <p:tavLst>
                                        <p:tav tm="0">
                                          <p:val>
                                            <p:strVal val="ppt_x"/>
                                          </p:val>
                                        </p:tav>
                                        <p:tav tm="100000">
                                          <p:val>
                                            <p:strVal val="0-ppt_w/2"/>
                                          </p:val>
                                        </p:tav>
                                      </p:tavLst>
                                    </p:anim>
                                    <p:anim calcmode="lin" valueType="num">
                                      <p:cBhvr additive="base">
                                        <p:cTn id="47" dur="500"/>
                                        <p:tgtEl>
                                          <p:spTgt spid="148486">
                                            <p:txEl>
                                              <p:pRg st="1" end="1"/>
                                            </p:txEl>
                                          </p:spTgt>
                                        </p:tgtEl>
                                        <p:attrNameLst>
                                          <p:attrName>ppt_y</p:attrName>
                                        </p:attrNameLst>
                                      </p:cBhvr>
                                      <p:tavLst>
                                        <p:tav tm="0">
                                          <p:val>
                                            <p:strVal val="ppt_y"/>
                                          </p:val>
                                        </p:tav>
                                        <p:tav tm="100000">
                                          <p:val>
                                            <p:strVal val="ppt_y"/>
                                          </p:val>
                                        </p:tav>
                                      </p:tavLst>
                                    </p:anim>
                                    <p:set>
                                      <p:cBhvr>
                                        <p:cTn id="48" dur="1" fill="hold">
                                          <p:stCondLst>
                                            <p:cond delay="499"/>
                                          </p:stCondLst>
                                        </p:cTn>
                                        <p:tgtEl>
                                          <p:spTgt spid="148486">
                                            <p:txEl>
                                              <p:pRg st="1" end="1"/>
                                            </p:txEl>
                                          </p:spTgt>
                                        </p:tgtEl>
                                        <p:attrNameLst>
                                          <p:attrName>style.visibility</p:attrName>
                                        </p:attrNameLst>
                                      </p:cBhvr>
                                      <p:to>
                                        <p:strVal val="hidden"/>
                                      </p:to>
                                    </p:set>
                                  </p:childTnLst>
                                </p:cTn>
                              </p:par>
                            </p:childTnLst>
                          </p:cTn>
                        </p:par>
                        <p:par>
                          <p:cTn id="49" fill="hold">
                            <p:stCondLst>
                              <p:cond delay="500"/>
                            </p:stCondLst>
                            <p:childTnLst>
                              <p:par>
                                <p:cTn id="50" presetID="2" presetClass="exit" presetSubtype="8" fill="hold" nodeType="afterEffect">
                                  <p:stCondLst>
                                    <p:cond delay="0"/>
                                  </p:stCondLst>
                                  <p:childTnLst>
                                    <p:anim calcmode="lin" valueType="num">
                                      <p:cBhvr additive="base">
                                        <p:cTn id="51" dur="500"/>
                                        <p:tgtEl>
                                          <p:spTgt spid="148486">
                                            <p:txEl>
                                              <p:pRg st="2" end="2"/>
                                            </p:txEl>
                                          </p:spTgt>
                                        </p:tgtEl>
                                        <p:attrNameLst>
                                          <p:attrName>ppt_x</p:attrName>
                                        </p:attrNameLst>
                                      </p:cBhvr>
                                      <p:tavLst>
                                        <p:tav tm="0">
                                          <p:val>
                                            <p:strVal val="ppt_x"/>
                                          </p:val>
                                        </p:tav>
                                        <p:tav tm="100000">
                                          <p:val>
                                            <p:strVal val="0-ppt_w/2"/>
                                          </p:val>
                                        </p:tav>
                                      </p:tavLst>
                                    </p:anim>
                                    <p:anim calcmode="lin" valueType="num">
                                      <p:cBhvr additive="base">
                                        <p:cTn id="52" dur="500"/>
                                        <p:tgtEl>
                                          <p:spTgt spid="148486">
                                            <p:txEl>
                                              <p:pRg st="2" end="2"/>
                                            </p:txEl>
                                          </p:spTgt>
                                        </p:tgtEl>
                                        <p:attrNameLst>
                                          <p:attrName>ppt_y</p:attrName>
                                        </p:attrNameLst>
                                      </p:cBhvr>
                                      <p:tavLst>
                                        <p:tav tm="0">
                                          <p:val>
                                            <p:strVal val="ppt_y"/>
                                          </p:val>
                                        </p:tav>
                                        <p:tav tm="100000">
                                          <p:val>
                                            <p:strVal val="ppt_y"/>
                                          </p:val>
                                        </p:tav>
                                      </p:tavLst>
                                    </p:anim>
                                    <p:set>
                                      <p:cBhvr>
                                        <p:cTn id="53" dur="1" fill="hold">
                                          <p:stCondLst>
                                            <p:cond delay="499"/>
                                          </p:stCondLst>
                                        </p:cTn>
                                        <p:tgtEl>
                                          <p:spTgt spid="148486">
                                            <p:txEl>
                                              <p:pRg st="2" end="2"/>
                                            </p:txEl>
                                          </p:spTgt>
                                        </p:tgtEl>
                                        <p:attrNameLst>
                                          <p:attrName>style.visibility</p:attrName>
                                        </p:attrNameLst>
                                      </p:cBhvr>
                                      <p:to>
                                        <p:strVal val="hidden"/>
                                      </p:to>
                                    </p:set>
                                  </p:childTnLst>
                                </p:cTn>
                              </p:par>
                            </p:childTnLst>
                          </p:cTn>
                        </p:par>
                        <p:par>
                          <p:cTn id="54" fill="hold">
                            <p:stCondLst>
                              <p:cond delay="1000"/>
                            </p:stCondLst>
                            <p:childTnLst>
                              <p:par>
                                <p:cTn id="55" presetID="2" presetClass="exit" presetSubtype="8" fill="hold" nodeType="afterEffect">
                                  <p:stCondLst>
                                    <p:cond delay="0"/>
                                  </p:stCondLst>
                                  <p:childTnLst>
                                    <p:anim calcmode="lin" valueType="num">
                                      <p:cBhvr additive="base">
                                        <p:cTn id="56" dur="500"/>
                                        <p:tgtEl>
                                          <p:spTgt spid="148486">
                                            <p:txEl>
                                              <p:pRg st="3" end="3"/>
                                            </p:txEl>
                                          </p:spTgt>
                                        </p:tgtEl>
                                        <p:attrNameLst>
                                          <p:attrName>ppt_x</p:attrName>
                                        </p:attrNameLst>
                                      </p:cBhvr>
                                      <p:tavLst>
                                        <p:tav tm="0">
                                          <p:val>
                                            <p:strVal val="ppt_x"/>
                                          </p:val>
                                        </p:tav>
                                        <p:tav tm="100000">
                                          <p:val>
                                            <p:strVal val="0-ppt_w/2"/>
                                          </p:val>
                                        </p:tav>
                                      </p:tavLst>
                                    </p:anim>
                                    <p:anim calcmode="lin" valueType="num">
                                      <p:cBhvr additive="base">
                                        <p:cTn id="57" dur="500"/>
                                        <p:tgtEl>
                                          <p:spTgt spid="148486">
                                            <p:txEl>
                                              <p:pRg st="3" end="3"/>
                                            </p:txEl>
                                          </p:spTgt>
                                        </p:tgtEl>
                                        <p:attrNameLst>
                                          <p:attrName>ppt_y</p:attrName>
                                        </p:attrNameLst>
                                      </p:cBhvr>
                                      <p:tavLst>
                                        <p:tav tm="0">
                                          <p:val>
                                            <p:strVal val="ppt_y"/>
                                          </p:val>
                                        </p:tav>
                                        <p:tav tm="100000">
                                          <p:val>
                                            <p:strVal val="ppt_y"/>
                                          </p:val>
                                        </p:tav>
                                      </p:tavLst>
                                    </p:anim>
                                    <p:set>
                                      <p:cBhvr>
                                        <p:cTn id="58" dur="1" fill="hold">
                                          <p:stCondLst>
                                            <p:cond delay="499"/>
                                          </p:stCondLst>
                                        </p:cTn>
                                        <p:tgtEl>
                                          <p:spTgt spid="148486">
                                            <p:txEl>
                                              <p:pRg st="3" end="3"/>
                                            </p:txEl>
                                          </p:spTgt>
                                        </p:tgtEl>
                                        <p:attrNameLst>
                                          <p:attrName>style.visibility</p:attrName>
                                        </p:attrNameLst>
                                      </p:cBhvr>
                                      <p:to>
                                        <p:strVal val="hidden"/>
                                      </p:to>
                                    </p:set>
                                  </p:childTnLst>
                                </p:cTn>
                              </p:par>
                            </p:childTnLst>
                          </p:cTn>
                        </p:par>
                        <p:par>
                          <p:cTn id="59" fill="hold">
                            <p:stCondLst>
                              <p:cond delay="1500"/>
                            </p:stCondLst>
                            <p:childTnLst>
                              <p:par>
                                <p:cTn id="60" presetID="2" presetClass="exit" presetSubtype="8" fill="hold" nodeType="afterEffect">
                                  <p:stCondLst>
                                    <p:cond delay="0"/>
                                  </p:stCondLst>
                                  <p:childTnLst>
                                    <p:anim calcmode="lin" valueType="num">
                                      <p:cBhvr additive="base">
                                        <p:cTn id="61" dur="1000"/>
                                        <p:tgtEl>
                                          <p:spTgt spid="148488"/>
                                        </p:tgtEl>
                                        <p:attrNameLst>
                                          <p:attrName>ppt_x</p:attrName>
                                        </p:attrNameLst>
                                      </p:cBhvr>
                                      <p:tavLst>
                                        <p:tav tm="0">
                                          <p:val>
                                            <p:strVal val="ppt_x"/>
                                          </p:val>
                                        </p:tav>
                                        <p:tav tm="100000">
                                          <p:val>
                                            <p:strVal val="0-ppt_w/2"/>
                                          </p:val>
                                        </p:tav>
                                      </p:tavLst>
                                    </p:anim>
                                    <p:anim calcmode="lin" valueType="num">
                                      <p:cBhvr additive="base">
                                        <p:cTn id="62" dur="1000"/>
                                        <p:tgtEl>
                                          <p:spTgt spid="148488"/>
                                        </p:tgtEl>
                                        <p:attrNameLst>
                                          <p:attrName>ppt_y</p:attrName>
                                        </p:attrNameLst>
                                      </p:cBhvr>
                                      <p:tavLst>
                                        <p:tav tm="0">
                                          <p:val>
                                            <p:strVal val="ppt_y"/>
                                          </p:val>
                                        </p:tav>
                                        <p:tav tm="100000">
                                          <p:val>
                                            <p:strVal val="ppt_y"/>
                                          </p:val>
                                        </p:tav>
                                      </p:tavLst>
                                    </p:anim>
                                    <p:set>
                                      <p:cBhvr>
                                        <p:cTn id="63" dur="1" fill="hold">
                                          <p:stCondLst>
                                            <p:cond delay="999"/>
                                          </p:stCondLst>
                                        </p:cTn>
                                        <p:tgtEl>
                                          <p:spTgt spid="148488"/>
                                        </p:tgtEl>
                                        <p:attrNameLst>
                                          <p:attrName>style.visibility</p:attrName>
                                        </p:attrNameLst>
                                      </p:cBhvr>
                                      <p:to>
                                        <p:strVal val="hidden"/>
                                      </p:to>
                                    </p:set>
                                  </p:childTnLst>
                                </p:cTn>
                              </p:par>
                            </p:childTnLst>
                          </p:cTn>
                        </p:par>
                        <p:par>
                          <p:cTn id="64" fill="hold">
                            <p:stCondLst>
                              <p:cond delay="2500"/>
                            </p:stCondLst>
                            <p:childTnLst>
                              <p:par>
                                <p:cTn id="65" presetID="2" presetClass="exit" presetSubtype="8" fill="hold" nodeType="afterEffect">
                                  <p:stCondLst>
                                    <p:cond delay="0"/>
                                  </p:stCondLst>
                                  <p:childTnLst>
                                    <p:anim calcmode="lin" valueType="num">
                                      <p:cBhvr additive="base">
                                        <p:cTn id="66" dur="500"/>
                                        <p:tgtEl>
                                          <p:spTgt spid="148486">
                                            <p:txEl>
                                              <p:pRg st="5" end="5"/>
                                            </p:txEl>
                                          </p:spTgt>
                                        </p:tgtEl>
                                        <p:attrNameLst>
                                          <p:attrName>ppt_x</p:attrName>
                                        </p:attrNameLst>
                                      </p:cBhvr>
                                      <p:tavLst>
                                        <p:tav tm="0">
                                          <p:val>
                                            <p:strVal val="ppt_x"/>
                                          </p:val>
                                        </p:tav>
                                        <p:tav tm="100000">
                                          <p:val>
                                            <p:strVal val="0-ppt_w/2"/>
                                          </p:val>
                                        </p:tav>
                                      </p:tavLst>
                                    </p:anim>
                                    <p:anim calcmode="lin" valueType="num">
                                      <p:cBhvr additive="base">
                                        <p:cTn id="67" dur="500"/>
                                        <p:tgtEl>
                                          <p:spTgt spid="148486">
                                            <p:txEl>
                                              <p:pRg st="5" end="5"/>
                                            </p:txEl>
                                          </p:spTgt>
                                        </p:tgtEl>
                                        <p:attrNameLst>
                                          <p:attrName>ppt_y</p:attrName>
                                        </p:attrNameLst>
                                      </p:cBhvr>
                                      <p:tavLst>
                                        <p:tav tm="0">
                                          <p:val>
                                            <p:strVal val="ppt_y"/>
                                          </p:val>
                                        </p:tav>
                                        <p:tav tm="100000">
                                          <p:val>
                                            <p:strVal val="ppt_y"/>
                                          </p:val>
                                        </p:tav>
                                      </p:tavLst>
                                    </p:anim>
                                    <p:set>
                                      <p:cBhvr>
                                        <p:cTn id="68" dur="1" fill="hold">
                                          <p:stCondLst>
                                            <p:cond delay="499"/>
                                          </p:stCondLst>
                                        </p:cTn>
                                        <p:tgtEl>
                                          <p:spTgt spid="148486">
                                            <p:txEl>
                                              <p:pRg st="5" end="5"/>
                                            </p:txEl>
                                          </p:spTgt>
                                        </p:tgtEl>
                                        <p:attrNameLst>
                                          <p:attrName>style.visibility</p:attrName>
                                        </p:attrNameLst>
                                      </p:cBhvr>
                                      <p:to>
                                        <p:strVal val="hidden"/>
                                      </p:to>
                                    </p:set>
                                  </p:childTnLst>
                                </p:cTn>
                              </p:par>
                              <p:par>
                                <p:cTn id="69" presetID="2" presetClass="exit" presetSubtype="8" fill="hold" nodeType="withEffect">
                                  <p:stCondLst>
                                    <p:cond delay="0"/>
                                  </p:stCondLst>
                                  <p:childTnLst>
                                    <p:anim calcmode="lin" valueType="num">
                                      <p:cBhvr additive="base">
                                        <p:cTn id="70" dur="500"/>
                                        <p:tgtEl>
                                          <p:spTgt spid="148486">
                                            <p:txEl>
                                              <p:pRg st="6" end="6"/>
                                            </p:txEl>
                                          </p:spTgt>
                                        </p:tgtEl>
                                        <p:attrNameLst>
                                          <p:attrName>ppt_x</p:attrName>
                                        </p:attrNameLst>
                                      </p:cBhvr>
                                      <p:tavLst>
                                        <p:tav tm="0">
                                          <p:val>
                                            <p:strVal val="ppt_x"/>
                                          </p:val>
                                        </p:tav>
                                        <p:tav tm="100000">
                                          <p:val>
                                            <p:strVal val="0-ppt_w/2"/>
                                          </p:val>
                                        </p:tav>
                                      </p:tavLst>
                                    </p:anim>
                                    <p:anim calcmode="lin" valueType="num">
                                      <p:cBhvr additive="base">
                                        <p:cTn id="71" dur="500"/>
                                        <p:tgtEl>
                                          <p:spTgt spid="148486">
                                            <p:txEl>
                                              <p:pRg st="6" end="6"/>
                                            </p:txEl>
                                          </p:spTgt>
                                        </p:tgtEl>
                                        <p:attrNameLst>
                                          <p:attrName>ppt_y</p:attrName>
                                        </p:attrNameLst>
                                      </p:cBhvr>
                                      <p:tavLst>
                                        <p:tav tm="0">
                                          <p:val>
                                            <p:strVal val="ppt_y"/>
                                          </p:val>
                                        </p:tav>
                                        <p:tav tm="100000">
                                          <p:val>
                                            <p:strVal val="ppt_y"/>
                                          </p:val>
                                        </p:tav>
                                      </p:tavLst>
                                    </p:anim>
                                    <p:set>
                                      <p:cBhvr>
                                        <p:cTn id="72" dur="1" fill="hold">
                                          <p:stCondLst>
                                            <p:cond delay="499"/>
                                          </p:stCondLst>
                                        </p:cTn>
                                        <p:tgtEl>
                                          <p:spTgt spid="148486">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6" grpId="0" build="p"/>
      <p:bldP spid="14848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1556"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1557"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1558" name="Rectangle 6"/>
          <p:cNvSpPr>
            <a:spLocks noGrp="1" noChangeArrowheads="1"/>
          </p:cNvSpPr>
          <p:nvPr>
            <p:ph idx="1"/>
          </p:nvPr>
        </p:nvSpPr>
        <p:spPr>
          <a:xfrm>
            <a:off x="152400" y="2362200"/>
            <a:ext cx="8458200" cy="4267200"/>
          </a:xfrm>
          <a:noFill/>
          <a:ln/>
        </p:spPr>
        <p:txBody>
          <a:bodyPr>
            <a:normAutofit/>
          </a:bodyPr>
          <a:lstStyle/>
          <a:p>
            <a:r>
              <a:rPr lang="en-US" sz="3200" dirty="0">
                <a:effectLst/>
              </a:rPr>
              <a:t>Chapter 13 is really for </a:t>
            </a:r>
            <a:r>
              <a:rPr lang="en-US" sz="3200" b="1" dirty="0">
                <a:effectLst/>
              </a:rPr>
              <a:t>individuals</a:t>
            </a:r>
            <a:r>
              <a:rPr lang="en-US" sz="3200" dirty="0">
                <a:effectLst/>
              </a:rPr>
              <a:t> who:</a:t>
            </a:r>
          </a:p>
          <a:p>
            <a:pPr>
              <a:buFont typeface="Wingdings" pitchFamily="2" charset="2"/>
              <a:buChar char="n"/>
            </a:pPr>
            <a:r>
              <a:rPr lang="en-US" sz="3200" dirty="0">
                <a:effectLst/>
              </a:rPr>
              <a:t>are saddled with or behind on secured debt</a:t>
            </a:r>
          </a:p>
          <a:p>
            <a:pPr>
              <a:buFont typeface="Wingdings" pitchFamily="2" charset="2"/>
              <a:buChar char="n"/>
            </a:pPr>
            <a:r>
              <a:rPr lang="en-US" sz="3200" dirty="0">
                <a:effectLst/>
              </a:rPr>
              <a:t>have debts that cannot be discharged in Chapter 7</a:t>
            </a:r>
          </a:p>
          <a:p>
            <a:pPr>
              <a:buFont typeface="Wingdings" pitchFamily="2" charset="2"/>
              <a:buChar char="n"/>
            </a:pPr>
            <a:r>
              <a:rPr lang="en-US" sz="3200" dirty="0">
                <a:effectLst/>
              </a:rPr>
              <a:t>have disposable income so high that it would be unfair to allow them to file a Chapter 7</a:t>
            </a:r>
          </a:p>
        </p:txBody>
      </p:sp>
      <p:sp>
        <p:nvSpPr>
          <p:cNvPr id="151559"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13</a:t>
            </a:r>
          </a:p>
        </p:txBody>
      </p:sp>
    </p:spTree>
    <p:extLst>
      <p:ext uri="{BB962C8B-B14F-4D97-AF65-F5344CB8AC3E}">
        <p14:creationId xmlns:p14="http://schemas.microsoft.com/office/powerpoint/2010/main" val="75108014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51559"/>
                                        </p:tgtEl>
                                        <p:attrNameLst>
                                          <p:attrName>style.visibility</p:attrName>
                                        </p:attrNameLst>
                                      </p:cBhvr>
                                      <p:to>
                                        <p:strVal val="visible"/>
                                      </p:to>
                                    </p:set>
                                    <p:animEffect transition="in" filter="blinds(horizontal)">
                                      <p:cBhvr>
                                        <p:cTn id="7" dur="500"/>
                                        <p:tgtEl>
                                          <p:spTgt spid="151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2582" name="Rectangle 6"/>
          <p:cNvSpPr>
            <a:spLocks noGrp="1" noChangeArrowheads="1"/>
          </p:cNvSpPr>
          <p:nvPr>
            <p:ph idx="1"/>
          </p:nvPr>
        </p:nvSpPr>
        <p:spPr>
          <a:xfrm>
            <a:off x="152400" y="2362200"/>
            <a:ext cx="8458200" cy="4267200"/>
          </a:xfrm>
          <a:noFill/>
          <a:ln/>
        </p:spPr>
        <p:txBody>
          <a:bodyPr>
            <a:normAutofit lnSpcReduction="10000"/>
          </a:bodyPr>
          <a:lstStyle/>
          <a:p>
            <a:pPr>
              <a:lnSpc>
                <a:spcPct val="80000"/>
              </a:lnSpc>
            </a:pPr>
            <a:r>
              <a:rPr lang="en-US" sz="2800" dirty="0">
                <a:effectLst/>
              </a:rPr>
              <a:t>To be eligible to file Chapter 13, an individual must:</a:t>
            </a:r>
          </a:p>
          <a:p>
            <a:pPr>
              <a:lnSpc>
                <a:spcPct val="80000"/>
              </a:lnSpc>
              <a:buFont typeface="Wingdings" pitchFamily="2" charset="2"/>
              <a:buChar char="n"/>
            </a:pPr>
            <a:r>
              <a:rPr lang="en-US" sz="2800" dirty="0">
                <a:effectLst/>
              </a:rPr>
              <a:t>have regular income (broadly interpreted)</a:t>
            </a:r>
          </a:p>
          <a:p>
            <a:pPr>
              <a:lnSpc>
                <a:spcPct val="80000"/>
              </a:lnSpc>
              <a:buFont typeface="Wingdings" pitchFamily="2" charset="2"/>
              <a:buChar char="n"/>
            </a:pPr>
            <a:r>
              <a:rPr lang="en-US" sz="2800" dirty="0" smtClean="0">
                <a:effectLst/>
              </a:rPr>
              <a:t>have </a:t>
            </a:r>
            <a:r>
              <a:rPr lang="en-US" sz="2800" dirty="0" err="1" smtClean="0">
                <a:effectLst/>
              </a:rPr>
              <a:t>noncontingent</a:t>
            </a:r>
            <a:r>
              <a:rPr lang="en-US" sz="2800" dirty="0" smtClean="0">
                <a:effectLst/>
              </a:rPr>
              <a:t>, liquidated (as of 4/1/2010)</a:t>
            </a:r>
          </a:p>
          <a:p>
            <a:pPr lvl="2">
              <a:lnSpc>
                <a:spcPct val="80000"/>
              </a:lnSpc>
              <a:buFont typeface="Wingdings" pitchFamily="2" charset="2"/>
              <a:buChar char="§"/>
            </a:pPr>
            <a:r>
              <a:rPr lang="en-US" sz="2000" dirty="0" smtClean="0">
                <a:effectLst/>
              </a:rPr>
              <a:t>Secured debts of less than $1,081,400 (indexed for inflation)</a:t>
            </a:r>
          </a:p>
          <a:p>
            <a:pPr lvl="2">
              <a:lnSpc>
                <a:spcPct val="80000"/>
              </a:lnSpc>
              <a:buFont typeface="Wingdings" pitchFamily="2" charset="2"/>
              <a:buChar char="§"/>
            </a:pPr>
            <a:r>
              <a:rPr lang="en-US" sz="2000" dirty="0" smtClean="0">
                <a:effectLst/>
              </a:rPr>
              <a:t>Unsecured debts of less than $360,475 (indexed for inflation)</a:t>
            </a:r>
          </a:p>
          <a:p>
            <a:pPr>
              <a:lnSpc>
                <a:spcPct val="80000"/>
              </a:lnSpc>
              <a:buFont typeface="Wingdings" pitchFamily="2" charset="2"/>
              <a:buChar char="n"/>
            </a:pPr>
            <a:r>
              <a:rPr lang="en-US" sz="2800" dirty="0" smtClean="0">
                <a:effectLst/>
              </a:rPr>
              <a:t>not </a:t>
            </a:r>
            <a:r>
              <a:rPr lang="en-US" sz="2800" dirty="0">
                <a:effectLst/>
              </a:rPr>
              <a:t>have voluntarily dismissed a previous case within the last 180 days while a motion for relief from stay was pending</a:t>
            </a:r>
          </a:p>
          <a:p>
            <a:pPr>
              <a:lnSpc>
                <a:spcPct val="80000"/>
              </a:lnSpc>
              <a:buFont typeface="Wingdings" pitchFamily="2" charset="2"/>
              <a:buChar char="n"/>
            </a:pPr>
            <a:r>
              <a:rPr lang="en-US" sz="2800" dirty="0">
                <a:effectLst/>
              </a:rPr>
              <a:t>otherwise be an eligible debtor (e.g., not had a case dismissed with prejudice in the last 180 days, attended a prepetition credit briefing)</a:t>
            </a:r>
          </a:p>
        </p:txBody>
      </p:sp>
      <p:sp>
        <p:nvSpPr>
          <p:cNvPr id="152583"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13</a:t>
            </a:r>
          </a:p>
        </p:txBody>
      </p:sp>
    </p:spTree>
    <p:extLst>
      <p:ext uri="{BB962C8B-B14F-4D97-AF65-F5344CB8AC3E}">
        <p14:creationId xmlns:p14="http://schemas.microsoft.com/office/powerpoint/2010/main" val="2021705305"/>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3604"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3605"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3606" name="Rectangle 6"/>
          <p:cNvSpPr>
            <a:spLocks noGrp="1" noChangeArrowheads="1"/>
          </p:cNvSpPr>
          <p:nvPr>
            <p:ph idx="1"/>
          </p:nvPr>
        </p:nvSpPr>
        <p:spPr>
          <a:xfrm>
            <a:off x="152400" y="2362200"/>
            <a:ext cx="8458200" cy="4267200"/>
          </a:xfrm>
          <a:noFill/>
          <a:ln/>
        </p:spPr>
        <p:txBody>
          <a:bodyPr>
            <a:normAutofit lnSpcReduction="10000"/>
          </a:bodyPr>
          <a:lstStyle/>
          <a:p>
            <a:pPr>
              <a:lnSpc>
                <a:spcPct val="90000"/>
              </a:lnSpc>
              <a:buFont typeface="Wingdings" pitchFamily="2" charset="2"/>
              <a:buChar char="n"/>
            </a:pPr>
            <a:r>
              <a:rPr lang="en-US" sz="2400">
                <a:effectLst/>
              </a:rPr>
              <a:t>The debtor devotes “disposable income” to a plan for 36-60 months</a:t>
            </a:r>
          </a:p>
          <a:p>
            <a:pPr>
              <a:lnSpc>
                <a:spcPct val="90000"/>
              </a:lnSpc>
              <a:buFont typeface="Wingdings" pitchFamily="2" charset="2"/>
              <a:buChar char="n"/>
            </a:pPr>
            <a:r>
              <a:rPr lang="en-US" sz="2400">
                <a:effectLst/>
              </a:rPr>
              <a:t>Disposable income = income less expenses (per month)</a:t>
            </a:r>
          </a:p>
          <a:p>
            <a:pPr>
              <a:lnSpc>
                <a:spcPct val="90000"/>
              </a:lnSpc>
              <a:buFont typeface="Wingdings" pitchFamily="2" charset="2"/>
              <a:buChar char="n"/>
            </a:pPr>
            <a:r>
              <a:rPr lang="en-US" sz="2400">
                <a:effectLst/>
              </a:rPr>
              <a:t>A trustee makes monthly payments to creditors from the debtor’s payments (i.e., disposable income)</a:t>
            </a:r>
          </a:p>
          <a:p>
            <a:pPr>
              <a:lnSpc>
                <a:spcPct val="90000"/>
              </a:lnSpc>
              <a:buFont typeface="Wingdings" pitchFamily="2" charset="2"/>
              <a:buChar char="n"/>
            </a:pPr>
            <a:r>
              <a:rPr lang="en-US" sz="2400">
                <a:effectLst/>
              </a:rPr>
              <a:t>Secured creditors:</a:t>
            </a:r>
          </a:p>
          <a:p>
            <a:pPr lvl="2">
              <a:lnSpc>
                <a:spcPct val="90000"/>
              </a:lnSpc>
              <a:buFont typeface="Wingdings" pitchFamily="2" charset="2"/>
              <a:buChar char="§"/>
            </a:pPr>
            <a:r>
              <a:rPr lang="en-US" sz="1800">
                <a:effectLst/>
              </a:rPr>
              <a:t>Entitled to interest to the extent of value</a:t>
            </a:r>
          </a:p>
          <a:p>
            <a:pPr lvl="2">
              <a:lnSpc>
                <a:spcPct val="90000"/>
              </a:lnSpc>
              <a:buFont typeface="Wingdings" pitchFamily="2" charset="2"/>
              <a:buChar char="§"/>
            </a:pPr>
            <a:r>
              <a:rPr lang="en-US" sz="1800">
                <a:effectLst/>
              </a:rPr>
              <a:t>Have 2 claims (i.e., cramdown)</a:t>
            </a:r>
          </a:p>
          <a:p>
            <a:pPr>
              <a:lnSpc>
                <a:spcPct val="90000"/>
              </a:lnSpc>
              <a:buFont typeface="Wingdings" pitchFamily="2" charset="2"/>
              <a:buChar char="n"/>
            </a:pPr>
            <a:r>
              <a:rPr lang="en-US" sz="2400">
                <a:effectLst/>
              </a:rPr>
              <a:t>Unsecured creditors:</a:t>
            </a:r>
          </a:p>
          <a:p>
            <a:pPr lvl="2">
              <a:lnSpc>
                <a:spcPct val="90000"/>
              </a:lnSpc>
              <a:buFont typeface="Wingdings" pitchFamily="2" charset="2"/>
              <a:buChar char="§"/>
            </a:pPr>
            <a:r>
              <a:rPr lang="en-US" sz="1800">
                <a:effectLst/>
              </a:rPr>
              <a:t>do not receive interest</a:t>
            </a:r>
          </a:p>
          <a:p>
            <a:pPr lvl="2">
              <a:lnSpc>
                <a:spcPct val="90000"/>
              </a:lnSpc>
              <a:buFont typeface="Wingdings" pitchFamily="2" charset="2"/>
              <a:buChar char="§"/>
            </a:pPr>
            <a:r>
              <a:rPr lang="en-US" sz="1800">
                <a:effectLst/>
              </a:rPr>
              <a:t>do not have to be paid in full (paid based on debtor’s ability to pay)</a:t>
            </a:r>
          </a:p>
          <a:p>
            <a:pPr lvl="2">
              <a:lnSpc>
                <a:spcPct val="90000"/>
              </a:lnSpc>
              <a:buFont typeface="Wingdings" pitchFamily="2" charset="2"/>
              <a:buChar char="§"/>
            </a:pPr>
            <a:r>
              <a:rPr lang="en-US" sz="1800">
                <a:effectLst/>
              </a:rPr>
              <a:t>must receive at least what they would receive in Chapter 7</a:t>
            </a:r>
          </a:p>
        </p:txBody>
      </p:sp>
      <p:sp>
        <p:nvSpPr>
          <p:cNvPr id="153607"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13</a:t>
            </a:r>
          </a:p>
        </p:txBody>
      </p:sp>
    </p:spTree>
    <p:extLst>
      <p:ext uri="{BB962C8B-B14F-4D97-AF65-F5344CB8AC3E}">
        <p14:creationId xmlns:p14="http://schemas.microsoft.com/office/powerpoint/2010/main" val="604229997"/>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4628"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4629"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54630" name="Rectangle 6"/>
          <p:cNvSpPr>
            <a:spLocks noGrp="1" noChangeArrowheads="1"/>
          </p:cNvSpPr>
          <p:nvPr>
            <p:ph idx="1"/>
          </p:nvPr>
        </p:nvSpPr>
        <p:spPr>
          <a:xfrm>
            <a:off x="152400" y="2362200"/>
            <a:ext cx="8458200" cy="4267200"/>
          </a:xfrm>
          <a:noFill/>
          <a:ln/>
        </p:spPr>
        <p:txBody>
          <a:bodyPr>
            <a:normAutofit/>
          </a:bodyPr>
          <a:lstStyle/>
          <a:p>
            <a:pPr>
              <a:buFont typeface="Wingdings" pitchFamily="2" charset="2"/>
              <a:buChar char="n"/>
            </a:pPr>
            <a:r>
              <a:rPr lang="en-US" sz="3200" dirty="0">
                <a:effectLst/>
              </a:rPr>
              <a:t>Typically for large-business reorganizations </a:t>
            </a:r>
          </a:p>
          <a:p>
            <a:pPr>
              <a:buFont typeface="Wingdings" pitchFamily="2" charset="2"/>
              <a:buChar char="n"/>
            </a:pPr>
            <a:r>
              <a:rPr lang="en-US" sz="3200" dirty="0">
                <a:effectLst/>
              </a:rPr>
              <a:t>The plan can provide for liquidation</a:t>
            </a:r>
          </a:p>
          <a:p>
            <a:pPr>
              <a:buFont typeface="Wingdings" pitchFamily="2" charset="2"/>
              <a:buChar char="n"/>
            </a:pPr>
            <a:r>
              <a:rPr lang="en-US" sz="3200" dirty="0">
                <a:effectLst/>
              </a:rPr>
              <a:t>Individuals eligible (e.g., exceed Chapter 13 debt limits)</a:t>
            </a:r>
          </a:p>
          <a:p>
            <a:pPr>
              <a:buFont typeface="Wingdings" pitchFamily="2" charset="2"/>
              <a:buChar char="n"/>
            </a:pPr>
            <a:r>
              <a:rPr lang="en-US" sz="3200" dirty="0">
                <a:effectLst/>
              </a:rPr>
              <a:t>Ordinarily no trustee – debtor in possession</a:t>
            </a:r>
          </a:p>
          <a:p>
            <a:pPr>
              <a:buFont typeface="Wingdings" pitchFamily="2" charset="2"/>
              <a:buChar char="n"/>
            </a:pPr>
            <a:r>
              <a:rPr lang="en-US" sz="3200" dirty="0">
                <a:effectLst/>
              </a:rPr>
              <a:t>Creditors can propose a plan – after the exclusivity period</a:t>
            </a:r>
          </a:p>
        </p:txBody>
      </p:sp>
      <p:sp>
        <p:nvSpPr>
          <p:cNvPr id="154631"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11</a:t>
            </a:r>
          </a:p>
        </p:txBody>
      </p:sp>
    </p:spTree>
    <p:extLst>
      <p:ext uri="{BB962C8B-B14F-4D97-AF65-F5344CB8AC3E}">
        <p14:creationId xmlns:p14="http://schemas.microsoft.com/office/powerpoint/2010/main" val="414841756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54631"/>
                                        </p:tgtEl>
                                        <p:attrNameLst>
                                          <p:attrName>style.visibility</p:attrName>
                                        </p:attrNameLst>
                                      </p:cBhvr>
                                      <p:to>
                                        <p:strVal val="visible"/>
                                      </p:to>
                                    </p:set>
                                    <p:animEffect transition="in" filter="blinds(horizontal)">
                                      <p:cBhvr>
                                        <p:cTn id="7" dur="500"/>
                                        <p:tgtEl>
                                          <p:spTgt spid="154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3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7306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73061" name="Rectangle 5"/>
          <p:cNvSpPr>
            <a:spLocks noGrp="1" noChangeArrowheads="1"/>
          </p:cNvSpPr>
          <p:nvPr>
            <p:ph type="title"/>
          </p:nvPr>
        </p:nvSpPr>
        <p:spPr>
          <a:xfrm>
            <a:off x="1371600" y="274638"/>
            <a:ext cx="6248400" cy="1143000"/>
          </a:xfrm>
        </p:spPr>
        <p:txBody>
          <a:bodyPr/>
          <a:lstStyle/>
          <a:p>
            <a:r>
              <a:rPr lang="en-US" sz="4000" dirty="0"/>
              <a:t>Bankruptcy Fundamentals</a:t>
            </a:r>
          </a:p>
        </p:txBody>
      </p:sp>
      <p:sp>
        <p:nvSpPr>
          <p:cNvPr id="173062" name="Rectangle 6"/>
          <p:cNvSpPr>
            <a:spLocks noGrp="1" noChangeArrowheads="1"/>
          </p:cNvSpPr>
          <p:nvPr>
            <p:ph idx="1"/>
          </p:nvPr>
        </p:nvSpPr>
        <p:spPr>
          <a:xfrm>
            <a:off x="152400" y="2362200"/>
            <a:ext cx="8458200" cy="4267200"/>
          </a:xfrm>
          <a:noFill/>
          <a:ln/>
        </p:spPr>
        <p:txBody>
          <a:bodyPr>
            <a:noAutofit/>
          </a:bodyPr>
          <a:lstStyle/>
          <a:p>
            <a:pPr>
              <a:buFont typeface="Wingdings" pitchFamily="2" charset="2"/>
              <a:buChar char="n"/>
            </a:pPr>
            <a:r>
              <a:rPr lang="en-US" sz="3000" dirty="0">
                <a:effectLst/>
              </a:rPr>
              <a:t>Devotion of disposable income not required</a:t>
            </a:r>
          </a:p>
          <a:p>
            <a:pPr>
              <a:buFont typeface="Wingdings" pitchFamily="2" charset="2"/>
              <a:buChar char="n"/>
            </a:pPr>
            <a:r>
              <a:rPr lang="en-US" sz="3000" dirty="0">
                <a:effectLst/>
              </a:rPr>
              <a:t>Plan must pass a liquidation analysis</a:t>
            </a:r>
          </a:p>
          <a:p>
            <a:pPr>
              <a:buFont typeface="Wingdings" pitchFamily="2" charset="2"/>
              <a:buChar char="n"/>
            </a:pPr>
            <a:r>
              <a:rPr lang="en-US" sz="3000" dirty="0">
                <a:effectLst/>
              </a:rPr>
              <a:t>Debtors must file monthly operating reports </a:t>
            </a:r>
          </a:p>
          <a:p>
            <a:pPr>
              <a:buFont typeface="Wingdings" pitchFamily="2" charset="2"/>
              <a:buChar char="n"/>
            </a:pPr>
            <a:r>
              <a:rPr lang="en-US" sz="3000" dirty="0">
                <a:effectLst/>
              </a:rPr>
              <a:t>At least one impaired class must vote in favor of the plan</a:t>
            </a:r>
          </a:p>
          <a:p>
            <a:pPr>
              <a:buFont typeface="Wingdings" pitchFamily="2" charset="2"/>
              <a:buChar char="n"/>
            </a:pPr>
            <a:r>
              <a:rPr lang="en-US" sz="3000" dirty="0">
                <a:effectLst/>
              </a:rPr>
              <a:t>Discharge granted at time of plan </a:t>
            </a:r>
            <a:r>
              <a:rPr lang="en-US" sz="3000" dirty="0" smtClean="0">
                <a:effectLst/>
              </a:rPr>
              <a:t>confirmation (if requested by an individual)</a:t>
            </a:r>
            <a:endParaRPr lang="en-US" sz="3000" dirty="0">
              <a:effectLst/>
            </a:endParaRPr>
          </a:p>
        </p:txBody>
      </p:sp>
      <p:sp>
        <p:nvSpPr>
          <p:cNvPr id="173063" name="Text Box 7"/>
          <p:cNvSpPr txBox="1">
            <a:spLocks noChangeArrowheads="1"/>
          </p:cNvSpPr>
          <p:nvPr/>
        </p:nvSpPr>
        <p:spPr bwMode="auto">
          <a:xfrm>
            <a:off x="0" y="1447800"/>
            <a:ext cx="2819400" cy="701675"/>
          </a:xfrm>
          <a:prstGeom prst="rect">
            <a:avLst/>
          </a:prstGeom>
          <a:noFill/>
          <a:ln w="9525" algn="ctr">
            <a:noFill/>
            <a:miter lim="800000"/>
            <a:headEnd/>
            <a:tailEnd/>
          </a:ln>
          <a:effectLst/>
        </p:spPr>
        <p:txBody>
          <a:bodyPr>
            <a:spAutoFit/>
          </a:bodyPr>
          <a:lstStyle/>
          <a:p>
            <a:pPr>
              <a:lnSpc>
                <a:spcPct val="100000"/>
              </a:lnSpc>
              <a:spcBef>
                <a:spcPct val="50000"/>
              </a:spcBef>
              <a:buClrTx/>
              <a:buFontTx/>
              <a:buNone/>
            </a:pPr>
            <a:r>
              <a:rPr lang="en-US" sz="4000" dirty="0">
                <a:solidFill>
                  <a:schemeClr val="accent1"/>
                </a:solidFill>
                <a:effectLst>
                  <a:outerShdw blurRad="38100" dist="38100" dir="2700000" algn="tl">
                    <a:srgbClr val="000000"/>
                  </a:outerShdw>
                </a:effectLst>
              </a:rPr>
              <a:t>Chapter 11</a:t>
            </a:r>
          </a:p>
        </p:txBody>
      </p:sp>
    </p:spTree>
    <p:extLst>
      <p:ext uri="{BB962C8B-B14F-4D97-AF65-F5344CB8AC3E}">
        <p14:creationId xmlns:p14="http://schemas.microsoft.com/office/powerpoint/2010/main" val="4009677292"/>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a:bodyPr>
          <a:lstStyle/>
          <a:p>
            <a:pPr algn="ctr"/>
            <a:r>
              <a:rPr lang="en-US" sz="4000" dirty="0" smtClean="0"/>
              <a:t>Recent Bankruptcy Changes</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27</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3813930944"/>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pPr>
            <a:r>
              <a:rPr lang="en-US" sz="3200" dirty="0"/>
              <a:t>A</a:t>
            </a:r>
            <a:r>
              <a:rPr lang="en-US" sz="3200" dirty="0" smtClean="0"/>
              <a:t> </a:t>
            </a:r>
            <a:r>
              <a:rPr lang="en-US" sz="3200" dirty="0"/>
              <a:t>Chapter 13 form plan (hereinafter, referred to as the “Official Form </a:t>
            </a:r>
            <a:r>
              <a:rPr lang="en-US" sz="3200" dirty="0" err="1"/>
              <a:t>Plan</a:t>
            </a:r>
            <a:r>
              <a:rPr lang="en-US" sz="3200" dirty="0" err="1" smtClean="0"/>
              <a:t>”,“</a:t>
            </a:r>
            <a:r>
              <a:rPr lang="en-US" sz="3200" dirty="0" err="1"/>
              <a:t>OFP</a:t>
            </a:r>
            <a:r>
              <a:rPr lang="en-US" sz="3200" dirty="0" smtClean="0"/>
              <a:t>”, or “Form 113”) </a:t>
            </a:r>
            <a:r>
              <a:rPr lang="en-US" sz="3200" dirty="0"/>
              <a:t>and accompanying rule changes </a:t>
            </a:r>
            <a:r>
              <a:rPr lang="en-US" sz="3200" dirty="0" smtClean="0"/>
              <a:t>have gone through two public comment period under the Rules Enabling Act </a:t>
            </a:r>
          </a:p>
          <a:p>
            <a:pPr>
              <a:lnSpc>
                <a:spcPct val="80000"/>
              </a:lnSpc>
            </a:pPr>
            <a:r>
              <a:rPr lang="en-US" sz="3200" dirty="0"/>
              <a:t>E</a:t>
            </a:r>
            <a:r>
              <a:rPr lang="en-US" sz="3200" dirty="0" smtClean="0"/>
              <a:t>ffective </a:t>
            </a:r>
            <a:r>
              <a:rPr lang="en-US" sz="3200" dirty="0"/>
              <a:t>implementation of the form plan will require conforming amendments to Federal Bankruptcy Rules 2002, 3002, 3007, 3012, 3015, 4003, 5009, 7001, and 9009</a:t>
            </a:r>
            <a:endParaRPr lang="en-US" sz="30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2754999386"/>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fontScale="85000" lnSpcReduction="20000"/>
          </a:bodyPr>
          <a:lstStyle/>
          <a:p>
            <a:pPr>
              <a:lnSpc>
                <a:spcPct val="80000"/>
              </a:lnSpc>
            </a:pPr>
            <a:r>
              <a:rPr lang="en-US" sz="3600" dirty="0" smtClean="0"/>
              <a:t>During the second public comment period, a lot of opposition to a national plan developed, including by a large number of bankruptcy judges</a:t>
            </a:r>
          </a:p>
          <a:p>
            <a:pPr>
              <a:lnSpc>
                <a:spcPct val="80000"/>
              </a:lnSpc>
            </a:pPr>
            <a:r>
              <a:rPr lang="en-US" sz="3600" dirty="0" smtClean="0"/>
              <a:t>At the October, 2015 Advisory Committee meeting, the Committee adopted a Compromise Solution</a:t>
            </a:r>
          </a:p>
          <a:p>
            <a:pPr>
              <a:lnSpc>
                <a:spcPct val="80000"/>
              </a:lnSpc>
            </a:pPr>
            <a:r>
              <a:rPr lang="en-US" sz="3600" dirty="0" smtClean="0"/>
              <a:t>Favored by ABI, NACBA, NACTT, NCBJ, and the 9 signatories to the Compromise Proposal</a:t>
            </a:r>
          </a:p>
          <a:p>
            <a:pPr>
              <a:lnSpc>
                <a:spcPct val="80000"/>
              </a:lnSpc>
            </a:pPr>
            <a:r>
              <a:rPr lang="en-US" sz="3600" dirty="0" smtClean="0"/>
              <a:t>The Compromise Proposal meant that a district could adopt Form 113 as its plan or a conforming plan</a:t>
            </a:r>
            <a:endParaRPr lang="en-US" sz="35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4201614632"/>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pPr>
              <a:lnSpc>
                <a:spcPct val="80000"/>
              </a:lnSpc>
              <a:buFont typeface="Wingdings" pitchFamily="2" charset="2"/>
              <a:buChar char="n"/>
            </a:pPr>
            <a:endParaRPr lang="en-US" sz="2800" dirty="0" smtClean="0"/>
          </a:p>
          <a:p>
            <a:pPr>
              <a:lnSpc>
                <a:spcPct val="80000"/>
              </a:lnSpc>
              <a:buFont typeface="Wingdings" pitchFamily="2" charset="2"/>
              <a:buChar char="n"/>
            </a:pPr>
            <a:r>
              <a:rPr lang="en-US" sz="2800" dirty="0" smtClean="0"/>
              <a:t>1.61 </a:t>
            </a:r>
            <a:r>
              <a:rPr lang="en-US" sz="2800" dirty="0"/>
              <a:t>million cases filed in 2004</a:t>
            </a:r>
          </a:p>
          <a:p>
            <a:pPr>
              <a:lnSpc>
                <a:spcPct val="80000"/>
              </a:lnSpc>
              <a:buFont typeface="Wingdings" pitchFamily="2" charset="2"/>
              <a:buChar char="n"/>
            </a:pPr>
            <a:r>
              <a:rPr lang="en-US" sz="2800" dirty="0"/>
              <a:t>Chapter 7: 70% of cases</a:t>
            </a:r>
          </a:p>
          <a:p>
            <a:pPr>
              <a:lnSpc>
                <a:spcPct val="80000"/>
              </a:lnSpc>
              <a:buFont typeface="Wingdings" pitchFamily="2" charset="2"/>
              <a:buChar char="n"/>
            </a:pPr>
            <a:r>
              <a:rPr lang="en-US" sz="2800" dirty="0"/>
              <a:t>Many people file more than once</a:t>
            </a:r>
          </a:p>
          <a:p>
            <a:pPr>
              <a:lnSpc>
                <a:spcPct val="80000"/>
              </a:lnSpc>
              <a:buFont typeface="Wingdings" pitchFamily="2" charset="2"/>
              <a:buChar char="n"/>
            </a:pPr>
            <a:r>
              <a:rPr lang="en-US" sz="2800" dirty="0"/>
              <a:t>Many theories to explain the rise in bankruptcies since the early 1980s:</a:t>
            </a:r>
          </a:p>
          <a:p>
            <a:pPr lvl="2">
              <a:lnSpc>
                <a:spcPct val="80000"/>
              </a:lnSpc>
              <a:buFont typeface="Wingdings" pitchFamily="2" charset="2"/>
              <a:buChar char="§"/>
            </a:pPr>
            <a:r>
              <a:rPr lang="en-US" sz="2000" dirty="0"/>
              <a:t>people no longer attach the same stigma to bankruptcy</a:t>
            </a:r>
          </a:p>
          <a:p>
            <a:pPr lvl="2">
              <a:lnSpc>
                <a:spcPct val="80000"/>
              </a:lnSpc>
              <a:buFont typeface="Wingdings" pitchFamily="2" charset="2"/>
              <a:buChar char="§"/>
            </a:pPr>
            <a:r>
              <a:rPr lang="en-US" sz="2000" dirty="0"/>
              <a:t>Increase in unemployment</a:t>
            </a:r>
          </a:p>
          <a:p>
            <a:pPr lvl="2">
              <a:lnSpc>
                <a:spcPct val="80000"/>
              </a:lnSpc>
              <a:buFont typeface="Wingdings" pitchFamily="2" charset="2"/>
              <a:buChar char="§"/>
            </a:pPr>
            <a:r>
              <a:rPr lang="en-US" sz="2000" dirty="0"/>
              <a:t>Increase in the divorce rate</a:t>
            </a:r>
          </a:p>
          <a:p>
            <a:pPr>
              <a:lnSpc>
                <a:spcPct val="80000"/>
              </a:lnSpc>
              <a:buFont typeface="Wingdings" pitchFamily="2" charset="2"/>
              <a:buChar char="n"/>
            </a:pPr>
            <a:r>
              <a:rPr lang="en-US" sz="2800" dirty="0"/>
              <a:t>the trend is similar in other countries</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smtClean="0"/>
              <a:t>The Need for Reform</a:t>
            </a:r>
            <a:endParaRPr lang="en-US" sz="4000" dirty="0"/>
          </a:p>
        </p:txBody>
      </p:sp>
    </p:spTree>
    <p:extLst>
      <p:ext uri="{BB962C8B-B14F-4D97-AF65-F5344CB8AC3E}">
        <p14:creationId xmlns:p14="http://schemas.microsoft.com/office/powerpoint/2010/main" val="3611330903"/>
      </p:ext>
    </p:extLst>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Autofit/>
          </a:bodyPr>
          <a:lstStyle/>
          <a:p>
            <a:r>
              <a:rPr lang="en-US" sz="2400" dirty="0" smtClean="0"/>
              <a:t>If a district opts out from Form 113, some of the requirements for a conforming plan include:</a:t>
            </a:r>
          </a:p>
          <a:p>
            <a:pPr lvl="1"/>
            <a:r>
              <a:rPr lang="en-US" sz="2400" dirty="0" smtClean="0"/>
              <a:t>Each paragraph would need to be numbered;</a:t>
            </a:r>
          </a:p>
          <a:p>
            <a:pPr lvl="1"/>
            <a:r>
              <a:rPr lang="en-US" sz="2400" dirty="0" smtClean="0"/>
              <a:t>If the plan provides for surrender of collateral, the plan must include a request for termination of the stay;</a:t>
            </a:r>
          </a:p>
          <a:p>
            <a:pPr lvl="1"/>
            <a:r>
              <a:rPr lang="en-US" sz="2400" dirty="0" smtClean="0"/>
              <a:t>Non standard provisions can appear in only one place or section, otherwise the provisions would be ineffective</a:t>
            </a:r>
          </a:p>
          <a:p>
            <a:pPr lvl="1"/>
            <a:r>
              <a:rPr lang="en-US" sz="2400" dirty="0" smtClean="0"/>
              <a:t>The Debtor or Debtor’s attorney must certify there are no non standard provisions other than those in the designated section for non standard provisions</a:t>
            </a:r>
            <a:endParaRPr lang="en-US" sz="24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2876490084"/>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lnSpcReduction="10000"/>
          </a:bodyPr>
          <a:lstStyle/>
          <a:p>
            <a:pPr>
              <a:lnSpc>
                <a:spcPct val="80000"/>
              </a:lnSpc>
            </a:pPr>
            <a:r>
              <a:rPr lang="en-US" sz="3600" dirty="0" smtClean="0"/>
              <a:t>Each district had the ability to choose to opt-out from Form 113 and adopt a conforming plan</a:t>
            </a:r>
          </a:p>
          <a:p>
            <a:pPr>
              <a:lnSpc>
                <a:spcPct val="80000"/>
              </a:lnSpc>
            </a:pPr>
            <a:r>
              <a:rPr lang="en-US" sz="3600" dirty="0" smtClean="0"/>
              <a:t>To properly opt out, a district had to  publish a proposed plan for public comment</a:t>
            </a:r>
          </a:p>
          <a:p>
            <a:pPr>
              <a:lnSpc>
                <a:spcPct val="80000"/>
              </a:lnSpc>
            </a:pPr>
            <a:r>
              <a:rPr lang="en-US" sz="3600" dirty="0" smtClean="0"/>
              <a:t>The decision needed to be made by December 1</a:t>
            </a:r>
            <a:r>
              <a:rPr lang="en-US" sz="3600" baseline="30000" dirty="0" smtClean="0"/>
              <a:t>st</a:t>
            </a:r>
            <a:r>
              <a:rPr lang="en-US" sz="3600" dirty="0" smtClean="0"/>
              <a:t>, 2017</a:t>
            </a:r>
          </a:p>
          <a:p>
            <a:pPr>
              <a:lnSpc>
                <a:spcPct val="80000"/>
              </a:lnSpc>
            </a:pPr>
            <a:r>
              <a:rPr lang="en-US" sz="3600" dirty="0" smtClean="0"/>
              <a:t>If no decision was made, the default plan is Form 113</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1703128383"/>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fontScale="77500" lnSpcReduction="20000"/>
          </a:bodyPr>
          <a:lstStyle/>
          <a:p>
            <a:pPr marL="571500" indent="-571500">
              <a:lnSpc>
                <a:spcPct val="80000"/>
              </a:lnSpc>
              <a:buFont typeface="Arial" pitchFamily="34" charset="0"/>
              <a:buChar char="•"/>
            </a:pPr>
            <a:r>
              <a:rPr lang="en-US" sz="2800" dirty="0"/>
              <a:t>At last count, all but 11 (out of 94) are opting out of the national plan (Form 113)</a:t>
            </a:r>
          </a:p>
          <a:p>
            <a:pPr marL="571500" indent="-571500">
              <a:lnSpc>
                <a:spcPct val="80000"/>
              </a:lnSpc>
              <a:buFont typeface="Arial" pitchFamily="34" charset="0"/>
              <a:buChar char="•"/>
            </a:pPr>
            <a:r>
              <a:rPr lang="en-US" sz="2800" dirty="0"/>
              <a:t>The districts adopting Form 113 are:</a:t>
            </a:r>
          </a:p>
          <a:p>
            <a:pPr marL="914400" lvl="1" indent="-457200">
              <a:buFont typeface="Arial" pitchFamily="34" charset="0"/>
              <a:buChar char="•"/>
            </a:pPr>
            <a:r>
              <a:rPr lang="en-US" sz="2200" dirty="0"/>
              <a:t>Alaska</a:t>
            </a:r>
          </a:p>
          <a:p>
            <a:pPr marL="914400" lvl="1" indent="-457200">
              <a:buFont typeface="Arial" pitchFamily="34" charset="0"/>
              <a:buChar char="•"/>
            </a:pPr>
            <a:r>
              <a:rPr lang="en-US" sz="2200" dirty="0"/>
              <a:t>Western Kentucky</a:t>
            </a:r>
          </a:p>
          <a:p>
            <a:pPr marL="914400" lvl="1" indent="-457200">
              <a:buFont typeface="Arial" pitchFamily="34" charset="0"/>
              <a:buChar char="•"/>
            </a:pPr>
            <a:r>
              <a:rPr lang="en-US" sz="2200" dirty="0"/>
              <a:t>Western New York</a:t>
            </a:r>
          </a:p>
          <a:p>
            <a:pPr marL="914400" lvl="1" indent="-457200">
              <a:buFont typeface="Arial" pitchFamily="34" charset="0"/>
              <a:buChar char="•"/>
            </a:pPr>
            <a:r>
              <a:rPr lang="en-US" sz="2200" dirty="0"/>
              <a:t>Western Virginia</a:t>
            </a:r>
          </a:p>
          <a:p>
            <a:pPr marL="914400" lvl="1" indent="-457200">
              <a:buFont typeface="Arial" pitchFamily="34" charset="0"/>
              <a:buChar char="•"/>
            </a:pPr>
            <a:r>
              <a:rPr lang="en-US" sz="2200" dirty="0"/>
              <a:t>Northern Illinois</a:t>
            </a:r>
          </a:p>
          <a:p>
            <a:pPr marL="914400" lvl="1" indent="-457200">
              <a:buFont typeface="Arial" pitchFamily="34" charset="0"/>
              <a:buChar char="•"/>
            </a:pPr>
            <a:r>
              <a:rPr lang="en-US" sz="2200" dirty="0"/>
              <a:t>Northern Ohio</a:t>
            </a:r>
          </a:p>
          <a:p>
            <a:pPr marL="914400" lvl="1" indent="-457200">
              <a:buFont typeface="Arial" pitchFamily="34" charset="0"/>
              <a:buChar char="•"/>
            </a:pPr>
            <a:r>
              <a:rPr lang="en-US" sz="2200" dirty="0"/>
              <a:t>Northern Indiana</a:t>
            </a:r>
          </a:p>
          <a:p>
            <a:pPr marL="914400" lvl="1" indent="-457200">
              <a:buFont typeface="Arial" pitchFamily="34" charset="0"/>
              <a:buChar char="•"/>
            </a:pPr>
            <a:r>
              <a:rPr lang="en-US" sz="2200" dirty="0"/>
              <a:t>Northern Iowa</a:t>
            </a:r>
          </a:p>
          <a:p>
            <a:pPr marL="914400" lvl="1" indent="-457200">
              <a:buFont typeface="Arial" pitchFamily="34" charset="0"/>
              <a:buChar char="•"/>
            </a:pPr>
            <a:r>
              <a:rPr lang="en-US" sz="2200" dirty="0"/>
              <a:t>Southern Iowa</a:t>
            </a:r>
          </a:p>
          <a:p>
            <a:pPr marL="914400" lvl="1" indent="-457200">
              <a:buFont typeface="Arial" pitchFamily="34" charset="0"/>
              <a:buChar char="•"/>
            </a:pPr>
            <a:r>
              <a:rPr lang="en-US" sz="2200" dirty="0"/>
              <a:t>Utah</a:t>
            </a:r>
          </a:p>
          <a:p>
            <a:pPr marL="914400" lvl="1" indent="-457200">
              <a:buFont typeface="Arial" pitchFamily="34" charset="0"/>
              <a:buChar char="•"/>
            </a:pPr>
            <a:r>
              <a:rPr lang="en-US" sz="2200" dirty="0"/>
              <a:t>Wyoming</a:t>
            </a:r>
          </a:p>
          <a:p>
            <a:pPr>
              <a:lnSpc>
                <a:spcPct val="80000"/>
              </a:lnSpc>
            </a:pPr>
            <a:endParaRPr lang="en-US" sz="36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t>
            </a:r>
          </a:p>
        </p:txBody>
      </p:sp>
    </p:spTree>
    <p:extLst>
      <p:ext uri="{BB962C8B-B14F-4D97-AF65-F5344CB8AC3E}">
        <p14:creationId xmlns:p14="http://schemas.microsoft.com/office/powerpoint/2010/main" val="73635261"/>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Autofit/>
          </a:bodyPr>
          <a:lstStyle/>
          <a:p>
            <a:pPr>
              <a:lnSpc>
                <a:spcPct val="80000"/>
              </a:lnSpc>
              <a:buNone/>
            </a:pPr>
            <a:r>
              <a:rPr lang="en-US" sz="2500" dirty="0" smtClean="0"/>
              <a:t>When must the PoC be filed?</a:t>
            </a:r>
          </a:p>
          <a:p>
            <a:pPr lvl="0">
              <a:lnSpc>
                <a:spcPct val="80000"/>
              </a:lnSpc>
            </a:pPr>
            <a:r>
              <a:rPr lang="en-US" sz="2500" dirty="0" smtClean="0"/>
              <a:t>Rule 3002 is amended to clarify that secured creditors MUST file a POC in order to have an allowed secured claim and receive distributions</a:t>
            </a:r>
          </a:p>
          <a:p>
            <a:pPr lvl="0">
              <a:lnSpc>
                <a:spcPct val="80000"/>
              </a:lnSpc>
            </a:pPr>
            <a:r>
              <a:rPr lang="en-US" sz="2500" dirty="0" smtClean="0"/>
              <a:t>The current draft of Rule 3002(c)(2) provides that </a:t>
            </a:r>
            <a:r>
              <a:rPr lang="en-US" sz="2500" u="sng" dirty="0" smtClean="0"/>
              <a:t>for the debtor’s principal residence</a:t>
            </a:r>
            <a:r>
              <a:rPr lang="en-US" sz="2500" dirty="0" smtClean="0"/>
              <a:t>, the POC is timely filed if filed within </a:t>
            </a:r>
            <a:r>
              <a:rPr lang="en-US" sz="2500" strike="sngStrike" dirty="0" smtClean="0"/>
              <a:t>60</a:t>
            </a:r>
            <a:r>
              <a:rPr lang="en-US" sz="2500" dirty="0" smtClean="0"/>
              <a:t> 70 days of the petition date and includes the mortgage form attachment required by Rule 3001(c)(2)(c). </a:t>
            </a:r>
          </a:p>
          <a:p>
            <a:pPr lvl="1">
              <a:lnSpc>
                <a:spcPct val="80000"/>
              </a:lnSpc>
            </a:pPr>
            <a:r>
              <a:rPr lang="en-US" sz="2500" dirty="0" smtClean="0"/>
              <a:t>The documentation required by Rule 3001(c)(1) and (d) (supporting documents) may be filed as a supplement no later than 120 days after the petition.</a:t>
            </a:r>
          </a:p>
          <a:p>
            <a:pPr marL="393192" lvl="1" indent="0">
              <a:lnSpc>
                <a:spcPct val="80000"/>
              </a:lnSpc>
              <a:buNone/>
            </a:pPr>
            <a:endParaRPr lang="en-US" sz="26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4139586664"/>
      </p:ext>
    </p:extLst>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fontScale="77500" lnSpcReduction="20000"/>
          </a:bodyPr>
          <a:lstStyle/>
          <a:p>
            <a:pPr>
              <a:lnSpc>
                <a:spcPct val="80000"/>
              </a:lnSpc>
              <a:buNone/>
            </a:pPr>
            <a:r>
              <a:rPr lang="en-US" sz="3500" dirty="0" smtClean="0"/>
              <a:t>What controls – the plan or the PoC?</a:t>
            </a:r>
          </a:p>
          <a:p>
            <a:pPr lvl="0">
              <a:lnSpc>
                <a:spcPct val="80000"/>
              </a:lnSpc>
            </a:pPr>
            <a:r>
              <a:rPr lang="en-US" sz="3500" dirty="0" smtClean="0"/>
              <a:t>Form 113 now provides that the amounts listed on a POC as to the </a:t>
            </a:r>
            <a:r>
              <a:rPr lang="en-US" sz="3500" u="sng" dirty="0" smtClean="0"/>
              <a:t>current installment payment </a:t>
            </a:r>
            <a:r>
              <a:rPr lang="en-US" sz="3500" dirty="0" smtClean="0"/>
              <a:t>and the </a:t>
            </a:r>
            <a:r>
              <a:rPr lang="en-US" sz="3500" u="sng" dirty="0" smtClean="0"/>
              <a:t>arrearage</a:t>
            </a:r>
            <a:r>
              <a:rPr lang="en-US" sz="3500" dirty="0" smtClean="0"/>
              <a:t> for secured claims will control over contrary amounts listed in the plan</a:t>
            </a:r>
          </a:p>
          <a:p>
            <a:pPr lvl="0">
              <a:lnSpc>
                <a:spcPct val="80000"/>
              </a:lnSpc>
            </a:pPr>
            <a:r>
              <a:rPr lang="en-US" sz="3500" dirty="0" smtClean="0"/>
              <a:t>Opt out of conforming plans may say otherwise or be silent as to which controls</a:t>
            </a:r>
          </a:p>
          <a:p>
            <a:pPr>
              <a:lnSpc>
                <a:spcPct val="80000"/>
              </a:lnSpc>
            </a:pPr>
            <a:r>
              <a:rPr lang="en-US" sz="3500" dirty="0" smtClean="0"/>
              <a:t>Rule 3012 - the amount of secured claims may be determined in a proposed plan, subject to objection and resolution at the confirmation hearing</a:t>
            </a:r>
            <a:r>
              <a:rPr lang="en-US" sz="3500" dirty="0"/>
              <a:t> </a:t>
            </a:r>
            <a:r>
              <a:rPr lang="en-US" sz="3500" dirty="0" smtClean="0"/>
              <a:t>(see Part 3.2)</a:t>
            </a:r>
          </a:p>
          <a:p>
            <a:pPr>
              <a:lnSpc>
                <a:spcPct val="80000"/>
              </a:lnSpc>
            </a:pPr>
            <a:r>
              <a:rPr lang="en-US" sz="3500" dirty="0" smtClean="0"/>
              <a:t>Where modification is proposed by the plan, the plan must be served per Rule 7004.</a:t>
            </a:r>
          </a:p>
          <a:p>
            <a:pPr lvl="0">
              <a:lnSpc>
                <a:spcPct val="80000"/>
              </a:lnSpc>
            </a:pPr>
            <a:endParaRPr lang="en-US" sz="33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2513680047"/>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1371600" y="274638"/>
            <a:ext cx="5867400" cy="1143000"/>
          </a:xfrm>
        </p:spPr>
        <p:txBody>
          <a:bodyPr>
            <a:normAutofit fontScale="90000"/>
          </a:bodyPr>
          <a:lstStyle/>
          <a:p>
            <a:pPr algn="ctr"/>
            <a:r>
              <a:rPr lang="en-US" sz="4000" dirty="0" smtClean="0"/>
              <a:t>2017</a:t>
            </a:r>
            <a:br>
              <a:rPr lang="en-US" sz="4000" dirty="0" smtClean="0"/>
            </a:br>
            <a:r>
              <a:rPr lang="en-US" sz="4000" dirty="0" smtClean="0"/>
              <a:t>Rules &amp; Forms Changes</a:t>
            </a:r>
            <a:endParaRPr lang="en-US" sz="4000" dirty="0"/>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buNone/>
            </a:pPr>
            <a:r>
              <a:rPr lang="en-US" sz="3500" dirty="0" smtClean="0"/>
              <a:t>Other changes:</a:t>
            </a:r>
          </a:p>
          <a:p>
            <a:pPr>
              <a:lnSpc>
                <a:spcPct val="80000"/>
              </a:lnSpc>
            </a:pPr>
            <a:r>
              <a:rPr lang="en-US" sz="3600" dirty="0" smtClean="0"/>
              <a:t>Rule 2002 was amended and 3015(f) was be added to designate a notice of plan objection deadline and the actual plan objection deadline, which will be 7 days prior to confirmation.  </a:t>
            </a:r>
            <a:endParaRPr lang="en-US" sz="3500" dirty="0" smtClean="0"/>
          </a:p>
          <a:p>
            <a:pPr lvl="1">
              <a:lnSpc>
                <a:spcPct val="80000"/>
              </a:lnSpc>
            </a:pPr>
            <a:r>
              <a:rPr lang="en-US" sz="3300" dirty="0" smtClean="0"/>
              <a:t>Are creditors meeting this deadline?</a:t>
            </a:r>
          </a:p>
          <a:p>
            <a:pPr lvl="1">
              <a:lnSpc>
                <a:spcPct val="80000"/>
              </a:lnSpc>
            </a:pPr>
            <a:r>
              <a:rPr lang="en-US" sz="3300" dirty="0" smtClean="0"/>
              <a:t>What if the debtor doesn’t check the appropriate box in Part 1?</a:t>
            </a:r>
          </a:p>
          <a:p>
            <a:pPr>
              <a:lnSpc>
                <a:spcPct val="80000"/>
              </a:lnSpc>
            </a:pPr>
            <a:endParaRPr lang="en-US" sz="3500" dirty="0" smtClean="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smtClean="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2817527538"/>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6A5DD5-2959-4EEA-922F-A2A9662FB79E}" type="slidenum">
              <a:rPr lang="en-US" kern="0" smtClean="0">
                <a:cs typeface="Arial" charset="0"/>
              </a:rPr>
              <a:pPr>
                <a:defRPr/>
              </a:pPr>
              <a:t>36</a:t>
            </a:fld>
            <a:endParaRPr lang="en-US" kern="0" dirty="0">
              <a:cs typeface="Arial" charset="0"/>
            </a:endParaRPr>
          </a:p>
        </p:txBody>
      </p:sp>
      <p:sp>
        <p:nvSpPr>
          <p:cNvPr id="3" name="Title 2"/>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74077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D83ABE-88F1-465D-B4EA-674949ABC015}" type="slidenum">
              <a:rPr lang="en-US" smtClean="0"/>
              <a:pPr/>
              <a:t>37</a:t>
            </a:fld>
            <a:endParaRPr lang="en-US" dirty="0"/>
          </a:p>
        </p:txBody>
      </p:sp>
      <p:sp>
        <p:nvSpPr>
          <p:cNvPr id="2053" name="Rectangle 5"/>
          <p:cNvSpPr>
            <a:spLocks noChangeArrowheads="1"/>
          </p:cNvSpPr>
          <p:nvPr/>
        </p:nvSpPr>
        <p:spPr bwMode="auto">
          <a:xfrm>
            <a:off x="0" y="2743200"/>
            <a:ext cx="9144000" cy="3200400"/>
          </a:xfrm>
          <a:prstGeom prst="rect">
            <a:avLst/>
          </a:prstGeom>
          <a:noFill/>
          <a:ln w="9525" algn="ctr">
            <a:noFill/>
            <a:miter lim="800000"/>
            <a:headEnd/>
            <a:tailEnd/>
          </a:ln>
          <a:effectLst/>
        </p:spPr>
        <p:txBody>
          <a:bodyPr wrap="none" anchor="ctr"/>
          <a:lstStyle/>
          <a:p>
            <a:endParaRPr lang="en-US" dirty="0"/>
          </a:p>
        </p:txBody>
      </p:sp>
      <p:pic>
        <p:nvPicPr>
          <p:cNvPr id="3" name="Picture 2" descr="A close up of a sign&#10;&#10;Description generated with very high confidence">
            <a:extLst>
              <a:ext uri="{FF2B5EF4-FFF2-40B4-BE49-F238E27FC236}">
                <a16:creationId xmlns:a16="http://schemas.microsoft.com/office/drawing/2014/main" xmlns="" id="{63B2A738-C41C-4C61-AE69-7C68A5FE1D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1066800"/>
            <a:ext cx="6269702" cy="1694779"/>
          </a:xfrm>
          <a:prstGeom prst="rect">
            <a:avLst/>
          </a:prstGeom>
        </p:spPr>
      </p:pic>
      <p:sp>
        <p:nvSpPr>
          <p:cNvPr id="4" name="Rectangle 3">
            <a:extLst>
              <a:ext uri="{FF2B5EF4-FFF2-40B4-BE49-F238E27FC236}">
                <a16:creationId xmlns:a16="http://schemas.microsoft.com/office/drawing/2014/main" xmlns="" id="{9F72FBB0-FBC8-4E90-8195-E70B9313114B}"/>
              </a:ext>
            </a:extLst>
          </p:cNvPr>
          <p:cNvSpPr/>
          <p:nvPr/>
        </p:nvSpPr>
        <p:spPr>
          <a:xfrm>
            <a:off x="3276600" y="3474713"/>
            <a:ext cx="3248005" cy="1243417"/>
          </a:xfrm>
          <a:prstGeom prst="rect">
            <a:avLst/>
          </a:prstGeom>
        </p:spPr>
        <p:txBody>
          <a:bodyPr wrap="none">
            <a:spAutoFit/>
          </a:bodyPr>
          <a:lstStyle/>
          <a:p>
            <a:r>
              <a:rPr lang="en-US" sz="8800" dirty="0">
                <a:solidFill>
                  <a:schemeClr val="accent1">
                    <a:lumMod val="75000"/>
                  </a:schemeClr>
                </a:solidFill>
                <a:effectLst/>
                <a:latin typeface="Freestyle Script" panose="030804020302050B0404" pitchFamily="66" charset="0"/>
              </a:rPr>
              <a:t>Thank you</a:t>
            </a:r>
            <a:endParaRPr lang="en-US" sz="8800" dirty="0">
              <a:solidFill>
                <a:schemeClr val="accent1">
                  <a:lumMod val="75000"/>
                </a:schemeClr>
              </a:solidFill>
            </a:endParaRPr>
          </a:p>
        </p:txBody>
      </p:sp>
    </p:spTree>
    <p:extLst>
      <p:ext uri="{BB962C8B-B14F-4D97-AF65-F5344CB8AC3E}">
        <p14:creationId xmlns:p14="http://schemas.microsoft.com/office/powerpoint/2010/main" val="819222870"/>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pPr>
              <a:lnSpc>
                <a:spcPct val="80000"/>
              </a:lnSpc>
              <a:buFont typeface="Wingdings" pitchFamily="2" charset="2"/>
              <a:buChar char="n"/>
            </a:pPr>
            <a:endParaRPr lang="en-US" sz="2800" dirty="0" smtClean="0"/>
          </a:p>
          <a:p>
            <a:pPr>
              <a:buFont typeface="Wingdings" pitchFamily="2" charset="2"/>
              <a:buChar char="n"/>
            </a:pPr>
            <a:r>
              <a:rPr lang="en-US" sz="2800" dirty="0"/>
              <a:t>The effective date of BAPCPA was October 17, 2005</a:t>
            </a:r>
          </a:p>
          <a:p>
            <a:pPr>
              <a:buFont typeface="Wingdings" pitchFamily="2" charset="2"/>
              <a:buChar char="n"/>
            </a:pPr>
            <a:r>
              <a:rPr lang="en-US" sz="2800" dirty="0"/>
              <a:t>With a few exceptions, the provisions of BAPCPA were applicable to bankruptcy cases filed on or after the effective date (e.g., homestead exemption, permanent re-enactment of Chapter 12)</a:t>
            </a:r>
          </a:p>
          <a:p>
            <a:pPr>
              <a:buFont typeface="Wingdings" pitchFamily="2" charset="2"/>
              <a:buChar char="n"/>
            </a:pPr>
            <a:r>
              <a:rPr lang="en-US" sz="2800" dirty="0"/>
              <a:t>An estimated 500,000 people filed bankruptcy the week before October 17, 2005</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smtClean="0"/>
              <a:t>BAPCPA Passes in 2005</a:t>
            </a:r>
            <a:endParaRPr lang="en-US" sz="4000" dirty="0"/>
          </a:p>
        </p:txBody>
      </p:sp>
    </p:spTree>
    <p:extLst>
      <p:ext uri="{BB962C8B-B14F-4D97-AF65-F5344CB8AC3E}">
        <p14:creationId xmlns:p14="http://schemas.microsoft.com/office/powerpoint/2010/main" val="2031911938"/>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pPr>
              <a:lnSpc>
                <a:spcPct val="80000"/>
              </a:lnSpc>
              <a:buFont typeface="Wingdings" pitchFamily="2" charset="2"/>
              <a:buChar char="n"/>
            </a:pPr>
            <a:endParaRPr lang="en-US" sz="2800" dirty="0" smtClean="0"/>
          </a:p>
          <a:p>
            <a:pPr>
              <a:lnSpc>
                <a:spcPct val="90000"/>
              </a:lnSpc>
              <a:buFont typeface="Wingdings" pitchFamily="2" charset="2"/>
              <a:buChar char="n"/>
            </a:pPr>
            <a:r>
              <a:rPr lang="en-US" sz="2800" dirty="0"/>
              <a:t>Reduction of judicial discretion </a:t>
            </a:r>
          </a:p>
          <a:p>
            <a:pPr>
              <a:lnSpc>
                <a:spcPct val="90000"/>
              </a:lnSpc>
              <a:buFont typeface="Wingdings" pitchFamily="2" charset="2"/>
              <a:buChar char="n"/>
            </a:pPr>
            <a:r>
              <a:rPr lang="en-US" sz="2800" dirty="0"/>
              <a:t>Increase honesty and integrity</a:t>
            </a:r>
          </a:p>
          <a:p>
            <a:pPr>
              <a:lnSpc>
                <a:spcPct val="90000"/>
              </a:lnSpc>
              <a:buFont typeface="Wingdings" pitchFamily="2" charset="2"/>
              <a:buChar char="n"/>
            </a:pPr>
            <a:r>
              <a:rPr lang="en-US" sz="2800" dirty="0"/>
              <a:t>Increase creditor distributions  </a:t>
            </a:r>
          </a:p>
          <a:p>
            <a:pPr>
              <a:lnSpc>
                <a:spcPct val="90000"/>
              </a:lnSpc>
              <a:buFont typeface="Wingdings" pitchFamily="2" charset="2"/>
              <a:buChar char="n"/>
            </a:pPr>
            <a:r>
              <a:rPr lang="en-US" sz="2800" dirty="0"/>
              <a:t>Empower creditors</a:t>
            </a:r>
          </a:p>
          <a:p>
            <a:pPr>
              <a:lnSpc>
                <a:spcPct val="90000"/>
              </a:lnSpc>
              <a:buFont typeface="Wingdings" pitchFamily="2" charset="2"/>
              <a:buChar char="n"/>
            </a:pPr>
            <a:r>
              <a:rPr lang="en-US" sz="2800" dirty="0"/>
              <a:t>Make bankruptcy more complicated and expensive</a:t>
            </a:r>
          </a:p>
          <a:p>
            <a:pPr>
              <a:lnSpc>
                <a:spcPct val="90000"/>
              </a:lnSpc>
              <a:buFont typeface="Wingdings" pitchFamily="2" charset="2"/>
              <a:buChar char="n"/>
            </a:pPr>
            <a:r>
              <a:rPr lang="en-US" sz="2800" dirty="0"/>
              <a:t>Debtors must seek relief; creditors will obtain relief</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smtClean="0"/>
              <a:t>Basic Principles of BAPCPA</a:t>
            </a:r>
            <a:endParaRPr lang="en-US" sz="4000" dirty="0"/>
          </a:p>
        </p:txBody>
      </p:sp>
    </p:spTree>
    <p:extLst>
      <p:ext uri="{BB962C8B-B14F-4D97-AF65-F5344CB8AC3E}">
        <p14:creationId xmlns:p14="http://schemas.microsoft.com/office/powerpoint/2010/main" val="1062784156"/>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pPr>
              <a:lnSpc>
                <a:spcPct val="80000"/>
              </a:lnSpc>
              <a:buFont typeface="Wingdings" pitchFamily="2" charset="2"/>
              <a:buChar char="n"/>
            </a:pPr>
            <a:endParaRPr lang="en-US" sz="2800" dirty="0" smtClean="0"/>
          </a:p>
          <a:p>
            <a:pPr>
              <a:lnSpc>
                <a:spcPct val="90000"/>
              </a:lnSpc>
              <a:buFont typeface="Wingdings" pitchFamily="2" charset="2"/>
              <a:buChar char="n"/>
            </a:pPr>
            <a:r>
              <a:rPr lang="en-US" sz="2800" dirty="0" smtClean="0"/>
              <a:t>UST Inquiries </a:t>
            </a:r>
            <a:endParaRPr lang="en-US" sz="2800" dirty="0"/>
          </a:p>
          <a:p>
            <a:pPr>
              <a:lnSpc>
                <a:spcPct val="90000"/>
              </a:lnSpc>
              <a:buFont typeface="Wingdings" pitchFamily="2" charset="2"/>
              <a:buChar char="n"/>
            </a:pPr>
            <a:r>
              <a:rPr lang="en-US" sz="2800" dirty="0" smtClean="0"/>
              <a:t>Increased scrutiny on MFRs and POCs</a:t>
            </a:r>
          </a:p>
          <a:p>
            <a:pPr>
              <a:lnSpc>
                <a:spcPct val="90000"/>
              </a:lnSpc>
              <a:buFont typeface="Wingdings" pitchFamily="2" charset="2"/>
              <a:buChar char="n"/>
            </a:pPr>
            <a:r>
              <a:rPr lang="en-US" sz="2800" dirty="0" smtClean="0"/>
              <a:t>Increased disclosures for POCs</a:t>
            </a:r>
          </a:p>
          <a:p>
            <a:pPr>
              <a:lnSpc>
                <a:spcPct val="90000"/>
              </a:lnSpc>
              <a:buFont typeface="Wingdings" pitchFamily="2" charset="2"/>
              <a:buChar char="n"/>
            </a:pPr>
            <a:r>
              <a:rPr lang="en-US" sz="2800" dirty="0" smtClean="0"/>
              <a:t>New PoC forms in 2011 and 2015</a:t>
            </a:r>
          </a:p>
          <a:p>
            <a:pPr>
              <a:lnSpc>
                <a:spcPct val="90000"/>
              </a:lnSpc>
              <a:buFont typeface="Wingdings" pitchFamily="2" charset="2"/>
              <a:buChar char="n"/>
            </a:pPr>
            <a:r>
              <a:rPr lang="en-US" sz="2800" dirty="0" smtClean="0"/>
              <a:t>National Mortgage Settlement</a:t>
            </a:r>
            <a:endParaRPr lang="en-US" sz="2800" dirty="0"/>
          </a:p>
          <a:p>
            <a:pPr>
              <a:lnSpc>
                <a:spcPct val="90000"/>
              </a:lnSpc>
              <a:buFont typeface="Wingdings" pitchFamily="2" charset="2"/>
              <a:buChar char="n"/>
            </a:pPr>
            <a:r>
              <a:rPr lang="en-US" sz="2800" dirty="0" smtClean="0"/>
              <a:t>Rule 3002.1</a:t>
            </a:r>
          </a:p>
          <a:p>
            <a:pPr>
              <a:lnSpc>
                <a:spcPct val="90000"/>
              </a:lnSpc>
              <a:buFont typeface="Wingdings" pitchFamily="2" charset="2"/>
              <a:buChar char="n"/>
            </a:pPr>
            <a:r>
              <a:rPr lang="en-US" sz="2800" dirty="0" smtClean="0"/>
              <a:t>CFPB</a:t>
            </a:r>
            <a:endParaRPr lang="en-US" sz="2800" dirty="0"/>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smtClean="0"/>
              <a:t>The Pendulum Shifts After the 2008 Financial Crisis</a:t>
            </a:r>
            <a:endParaRPr lang="en-US" sz="4000" dirty="0"/>
          </a:p>
        </p:txBody>
      </p:sp>
    </p:spTree>
    <p:extLst>
      <p:ext uri="{BB962C8B-B14F-4D97-AF65-F5344CB8AC3E}">
        <p14:creationId xmlns:p14="http://schemas.microsoft.com/office/powerpoint/2010/main" val="408289143"/>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r>
              <a:rPr lang="en-US" sz="2400" dirty="0"/>
              <a:t>The CFPB also:</a:t>
            </a:r>
          </a:p>
          <a:p>
            <a:pPr lvl="1" algn="just"/>
            <a:r>
              <a:rPr lang="en-US" dirty="0"/>
              <a:t>conducts financial education programs</a:t>
            </a:r>
          </a:p>
          <a:p>
            <a:pPr lvl="1" algn="just"/>
            <a:r>
              <a:rPr lang="en-US" dirty="0"/>
              <a:t>Collects, researches, monitors, and publishes information that is relevant to the functioning of markets for consumer financial products and services to identify risks to consumers, and to the proper functioning of those markets</a:t>
            </a:r>
          </a:p>
          <a:p>
            <a:pPr lvl="2" algn="just"/>
            <a:r>
              <a:rPr lang="en-US" sz="2400" dirty="0"/>
              <a:t>Bulletins, white papers, research and examination materials</a:t>
            </a:r>
          </a:p>
          <a:p>
            <a:pPr lvl="1" algn="just"/>
            <a:r>
              <a:rPr lang="en-US" dirty="0"/>
              <a:t>“may prescribe rules and issue orders and guidance as may be necessary or appropriate to enable the Bureau to administer and carry out the purposes and objectives of the federal consumer financial laws, and to prevent evasions thereof”</a:t>
            </a:r>
          </a:p>
          <a:p>
            <a:endParaRPr lang="en-US" sz="2400" dirty="0"/>
          </a:p>
          <a:p>
            <a:endParaRPr lang="en-US" sz="2400" dirty="0"/>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a:t>Consumer Financial Protection Bureau (CFPB)</a:t>
            </a:r>
          </a:p>
        </p:txBody>
      </p:sp>
    </p:spTree>
    <p:extLst>
      <p:ext uri="{BB962C8B-B14F-4D97-AF65-F5344CB8AC3E}">
        <p14:creationId xmlns:p14="http://schemas.microsoft.com/office/powerpoint/2010/main" val="4001901068"/>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8613"/>
            <a:ext cx="6447501" cy="3880773"/>
          </a:xfrm>
        </p:spPr>
        <p:txBody>
          <a:bodyPr>
            <a:noAutofit/>
          </a:bodyPr>
          <a:lstStyle/>
          <a:p>
            <a:pPr algn="just"/>
            <a:r>
              <a:rPr lang="en-US" sz="2000" dirty="0"/>
              <a:t>On August 4, 2016, the Consumer Financial Protection Bureau (CFPB) released final rules, originally proposed in November 2014, amending nine major areas of the Mortgage Servicing Rules</a:t>
            </a:r>
          </a:p>
          <a:p>
            <a:pPr lvl="1" algn="just"/>
            <a:r>
              <a:rPr lang="en-US" sz="2000" dirty="0"/>
              <a:t>Most of the rules are effective 12-months after publication in the Federal Register (October 19, 2017)</a:t>
            </a:r>
          </a:p>
          <a:p>
            <a:pPr lvl="1" algn="just"/>
            <a:r>
              <a:rPr lang="en-US" sz="2000" dirty="0"/>
              <a:t>The provisions relating to successors in interest and periodic statements for borrowers in bankruptcy will take effect 18-months after publication in the Federal Register (April 19, 2018)</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a:t>CFPB Amendments to Final Mortgage Servicing Rule</a:t>
            </a:r>
          </a:p>
        </p:txBody>
      </p:sp>
    </p:spTree>
    <p:extLst>
      <p:ext uri="{BB962C8B-B14F-4D97-AF65-F5344CB8AC3E}">
        <p14:creationId xmlns:p14="http://schemas.microsoft.com/office/powerpoint/2010/main" val="569761540"/>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a:bodyPr>
          <a:lstStyle/>
          <a:p>
            <a:pPr algn="ctr"/>
            <a:r>
              <a:rPr lang="en-US" sz="4000" dirty="0" smtClean="0"/>
              <a:t>Parties in the Bankruptcy Case</a:t>
            </a:r>
            <a:r>
              <a:rPr lang="en-US" sz="4400" dirty="0" smtClean="0">
                <a:latin typeface="Rockwell Extra Bold" panose="02060903040505020403" pitchFamily="18" charset="0"/>
                <a:ea typeface="Roboto Black" panose="02000000000000000000" pitchFamily="2" charset="0"/>
                <a:cs typeface="Roboto Black" panose="02000000000000000000" pitchFamily="2" charset="0"/>
              </a:rPr>
              <a:t> </a:t>
            </a:r>
            <a:r>
              <a:rPr lang="en-US" sz="4400" dirty="0">
                <a:latin typeface="Rockwell Extra Bold" panose="02060903040505020403" pitchFamily="18" charset="0"/>
                <a:ea typeface="Roboto Black" panose="02000000000000000000" pitchFamily="2" charset="0"/>
                <a:cs typeface="Roboto Black" panose="02000000000000000000" pitchFamily="2" charset="0"/>
              </a:rPr>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4800" dirty="0" smtClean="0"/>
              <a:t>  </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9</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xmlns=""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1544766909"/>
      </p:ext>
    </p:extLst>
  </p:cSld>
  <p:clrMapOvr>
    <a:masterClrMapping/>
  </p:clrMapOvr>
  <p:transition>
    <p:random/>
  </p:transition>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acet">
  <a:themeElements>
    <a:clrScheme name="Custom 3">
      <a:dk1>
        <a:sysClr val="windowText" lastClr="000000"/>
      </a:dk1>
      <a:lt1>
        <a:sysClr val="window" lastClr="FFFFFF"/>
      </a:lt1>
      <a:dk2>
        <a:srgbClr val="373545"/>
      </a:dk2>
      <a:lt2>
        <a:srgbClr val="DCD8DC"/>
      </a:lt2>
      <a:accent1>
        <a:srgbClr val="864EA9"/>
      </a:accent1>
      <a:accent2>
        <a:srgbClr val="9ADB46"/>
      </a:accent2>
      <a:accent3>
        <a:srgbClr val="5D739A"/>
      </a:accent3>
      <a:accent4>
        <a:srgbClr val="A8DF5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16246</TotalTime>
  <Words>1900</Words>
  <Application>Microsoft Office PowerPoint</Application>
  <PresentationFormat>On-screen Show (4:3)</PresentationFormat>
  <Paragraphs>284</Paragraphs>
  <Slides>37</Slides>
  <Notes>29</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37</vt:i4>
      </vt:variant>
    </vt:vector>
  </HeadingPairs>
  <TitlesOfParts>
    <vt:vector size="48" baseType="lpstr">
      <vt:lpstr>Arial</vt:lpstr>
      <vt:lpstr>Freestyle Script</vt:lpstr>
      <vt:lpstr>Roboto Black</vt:lpstr>
      <vt:lpstr>Rockwell Extra Bold</vt:lpstr>
      <vt:lpstr>Tahoma</vt:lpstr>
      <vt:lpstr>Trebuchet MS</vt:lpstr>
      <vt:lpstr>Wingdings</vt:lpstr>
      <vt:lpstr>Wingdings 3</vt:lpstr>
      <vt:lpstr>Slit</vt:lpstr>
      <vt:lpstr>Custom Design</vt:lpstr>
      <vt:lpstr>Facet</vt:lpstr>
      <vt:lpstr> Bankruptcy 101 </vt:lpstr>
      <vt:lpstr>Legislative Intent and Courts’     Application of Bankruptcy Reform    </vt:lpstr>
      <vt:lpstr>PowerPoint Presentation</vt:lpstr>
      <vt:lpstr>PowerPoint Presentation</vt:lpstr>
      <vt:lpstr>PowerPoint Presentation</vt:lpstr>
      <vt:lpstr>PowerPoint Presentation</vt:lpstr>
      <vt:lpstr>PowerPoint Presentation</vt:lpstr>
      <vt:lpstr>PowerPoint Presentation</vt:lpstr>
      <vt:lpstr>Parties in the Bankruptcy Case    </vt:lpstr>
      <vt:lpstr>PowerPoint Presentation</vt:lpstr>
      <vt:lpstr>Creditor’s Responsibility to meet Investor Guidelines</vt:lpstr>
      <vt:lpstr>PACER   </vt:lpstr>
      <vt:lpstr>Resume/Restart Foreclosure?</vt:lpstr>
      <vt:lpstr>Bankruptcy Buzzwords and Fundamentals   </vt:lpstr>
      <vt:lpstr>Bankruptcy Fundamentals</vt:lpstr>
      <vt:lpstr>Bankruptcy Fundamentals</vt:lpstr>
      <vt:lpstr>The Debtor’s Duties</vt:lpstr>
      <vt:lpstr>An Introduction to the Different Chapters   </vt:lpstr>
      <vt:lpstr>Bankruptcy Fundamentals</vt:lpstr>
      <vt:lpstr>Bankruptcy Fundamentals</vt:lpstr>
      <vt:lpstr>Bankruptcy Fundamentals</vt:lpstr>
      <vt:lpstr>Bankruptcy Fundamentals</vt:lpstr>
      <vt:lpstr>Bankruptcy Fundamentals</vt:lpstr>
      <vt:lpstr>Bankruptcy Fundamentals</vt:lpstr>
      <vt:lpstr>Bankruptcy Fundamentals</vt:lpstr>
      <vt:lpstr>Bankruptcy Fundamentals</vt:lpstr>
      <vt:lpstr>Recent Bankruptcy Changes   </vt:lpstr>
      <vt:lpstr>2017 Rules &amp; Forms Changes</vt:lpstr>
      <vt:lpstr>2017 Rules &amp; Forms Changes</vt:lpstr>
      <vt:lpstr>2017 Rules &amp; Forms Changes</vt:lpstr>
      <vt:lpstr>2017 Rules &amp; Forms Changes</vt:lpstr>
      <vt:lpstr>2017 Rules &amp; Forms Changes</vt:lpstr>
      <vt:lpstr>2017 Rules &amp; Forms Changes</vt:lpstr>
      <vt:lpstr>2017 Rules &amp; Forms Changes</vt:lpstr>
      <vt:lpstr>2017 Rules &amp; Forms Changes</vt:lpstr>
      <vt:lpstr>Questions?</vt:lpstr>
      <vt:lpstr>PowerPoint Presentation</vt:lpstr>
    </vt:vector>
  </TitlesOfParts>
  <Company>MRPCNC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Bankruptcy Reform 2005</dc:title>
  <dc:creator>mjm</dc:creator>
  <cp:lastModifiedBy>Julie Ridding</cp:lastModifiedBy>
  <cp:revision>485</cp:revision>
  <cp:lastPrinted>2014-06-19T03:13:25Z</cp:lastPrinted>
  <dcterms:created xsi:type="dcterms:W3CDTF">2005-06-07T04:43:16Z</dcterms:created>
  <dcterms:modified xsi:type="dcterms:W3CDTF">2018-11-28T20:26:50Z</dcterms:modified>
</cp:coreProperties>
</file>