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72"/>
  </p:notesMasterIdLst>
  <p:sldIdLst>
    <p:sldId id="348" r:id="rId2"/>
    <p:sldId id="259" r:id="rId3"/>
    <p:sldId id="318" r:id="rId4"/>
    <p:sldId id="319" r:id="rId5"/>
    <p:sldId id="320" r:id="rId6"/>
    <p:sldId id="326" r:id="rId7"/>
    <p:sldId id="308" r:id="rId8"/>
    <p:sldId id="323" r:id="rId9"/>
    <p:sldId id="324" r:id="rId10"/>
    <p:sldId id="325" r:id="rId11"/>
    <p:sldId id="302" r:id="rId12"/>
    <p:sldId id="261" r:id="rId13"/>
    <p:sldId id="262" r:id="rId14"/>
    <p:sldId id="298" r:id="rId15"/>
    <p:sldId id="263" r:id="rId16"/>
    <p:sldId id="264" r:id="rId17"/>
    <p:sldId id="265" r:id="rId18"/>
    <p:sldId id="266" r:id="rId19"/>
    <p:sldId id="296" r:id="rId20"/>
    <p:sldId id="267" r:id="rId21"/>
    <p:sldId id="268" r:id="rId22"/>
    <p:sldId id="269" r:id="rId23"/>
    <p:sldId id="271" r:id="rId24"/>
    <p:sldId id="270" r:id="rId25"/>
    <p:sldId id="272" r:id="rId26"/>
    <p:sldId id="273" r:id="rId27"/>
    <p:sldId id="274" r:id="rId28"/>
    <p:sldId id="304" r:id="rId29"/>
    <p:sldId id="303" r:id="rId30"/>
    <p:sldId id="275" r:id="rId31"/>
    <p:sldId id="276" r:id="rId32"/>
    <p:sldId id="277" r:id="rId33"/>
    <p:sldId id="278" r:id="rId34"/>
    <p:sldId id="279" r:id="rId35"/>
    <p:sldId id="305" r:id="rId36"/>
    <p:sldId id="281" r:id="rId37"/>
    <p:sldId id="282" r:id="rId38"/>
    <p:sldId id="283" r:id="rId39"/>
    <p:sldId id="284" r:id="rId40"/>
    <p:sldId id="285" r:id="rId41"/>
    <p:sldId id="286" r:id="rId42"/>
    <p:sldId id="328" r:id="rId43"/>
    <p:sldId id="288" r:id="rId44"/>
    <p:sldId id="289" r:id="rId45"/>
    <p:sldId id="290" r:id="rId46"/>
    <p:sldId id="291" r:id="rId47"/>
    <p:sldId id="292" r:id="rId48"/>
    <p:sldId id="260" r:id="rId49"/>
    <p:sldId id="299" r:id="rId50"/>
    <p:sldId id="300" r:id="rId51"/>
    <p:sldId id="329" r:id="rId52"/>
    <p:sldId id="330" r:id="rId53"/>
    <p:sldId id="331" r:id="rId54"/>
    <p:sldId id="332" r:id="rId55"/>
    <p:sldId id="333" r:id="rId56"/>
    <p:sldId id="334" r:id="rId57"/>
    <p:sldId id="335" r:id="rId58"/>
    <p:sldId id="336" r:id="rId59"/>
    <p:sldId id="337" r:id="rId60"/>
    <p:sldId id="338" r:id="rId61"/>
    <p:sldId id="339" r:id="rId62"/>
    <p:sldId id="340" r:id="rId63"/>
    <p:sldId id="341" r:id="rId64"/>
    <p:sldId id="342" r:id="rId65"/>
    <p:sldId id="343" r:id="rId66"/>
    <p:sldId id="344" r:id="rId67"/>
    <p:sldId id="345" r:id="rId68"/>
    <p:sldId id="346" r:id="rId69"/>
    <p:sldId id="347" r:id="rId70"/>
    <p:sldId id="306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A28704-4BD1-4148-9B7E-07183060E31A}" v="68" dt="2018-07-10T19:44:02.0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8" autoAdjust="0"/>
    <p:restoredTop sz="94639" autoAdjust="0"/>
  </p:normalViewPr>
  <p:slideViewPr>
    <p:cSldViewPr>
      <p:cViewPr>
        <p:scale>
          <a:sx n="66" d="100"/>
          <a:sy n="66" d="100"/>
        </p:scale>
        <p:origin x="300" y="8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4348954-6FDE-41E8-8934-1D8FB6A5D728}" type="datetimeFigureOut">
              <a:rPr lang="en-US"/>
              <a:pPr>
                <a:defRPr/>
              </a:pPr>
              <a:t>12/11/2018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438B5B3-0328-48B6-B62F-D65284AC47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57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8B5B3-0328-48B6-B62F-D65284AC47F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90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4B1012-D96D-43B4-9133-8716C1397E9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65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0CB5C5-55F5-45A4-81C4-1D8A413E49E0}" type="datetimeFigureOut">
              <a:rPr lang="en-US" smtClean="0"/>
              <a:pPr>
                <a:defRPr/>
              </a:pPr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6A0FDC-AC19-4848-8E7E-390BF9F667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6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F166C2-7AEB-4883-A2F9-E4B9870B0B3F}" type="datetimeFigureOut">
              <a:rPr lang="en-US" smtClean="0"/>
              <a:pPr>
                <a:defRPr/>
              </a:pPr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1BBA46-A424-4764-B10E-411BA06B34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11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F166C2-7AEB-4883-A2F9-E4B9870B0B3F}" type="datetimeFigureOut">
              <a:rPr lang="en-US" smtClean="0"/>
              <a:pPr>
                <a:defRPr/>
              </a:pPr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1BBA46-A424-4764-B10E-411BA06B34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8586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F166C2-7AEB-4883-A2F9-E4B9870B0B3F}" type="datetimeFigureOut">
              <a:rPr lang="en-US" smtClean="0"/>
              <a:pPr>
                <a:defRPr/>
              </a:pPr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1BBA46-A424-4764-B10E-411BA06B34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70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F166C2-7AEB-4883-A2F9-E4B9870B0B3F}" type="datetimeFigureOut">
              <a:rPr lang="en-US" smtClean="0"/>
              <a:pPr>
                <a:defRPr/>
              </a:pPr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1BBA46-A424-4764-B10E-411BA06B34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3501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F166C2-7AEB-4883-A2F9-E4B9870B0B3F}" type="datetimeFigureOut">
              <a:rPr lang="en-US" smtClean="0"/>
              <a:pPr>
                <a:defRPr/>
              </a:pPr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1BBA46-A424-4764-B10E-411BA06B34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79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D2E747-CF4F-4208-BA2D-4F3F9F336FC4}" type="datetimeFigureOut">
              <a:rPr lang="en-US" smtClean="0"/>
              <a:pPr>
                <a:defRPr/>
              </a:pPr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81D588-9C76-4311-91E5-A4E94C6E32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00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EF5910-9E4E-4B2F-A326-B64AAF17FE13}" type="datetimeFigureOut">
              <a:rPr lang="en-US" smtClean="0"/>
              <a:pPr>
                <a:defRPr/>
              </a:pPr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29D3AD-A942-40CA-AF5A-8ACE75B711D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0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1D7A84-736A-4F0E-95BF-B949869ED13F}" type="datetimeFigureOut">
              <a:rPr lang="en-US" smtClean="0"/>
              <a:pPr>
                <a:defRPr/>
              </a:pPr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1C41-2C4A-400A-B6F8-BEB27AE426A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40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A50020-A91A-4E3B-AC0A-169A66B094AC}" type="datetimeFigureOut">
              <a:rPr lang="en-US" smtClean="0"/>
              <a:pPr>
                <a:defRPr/>
              </a:pPr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B9A33A-1025-4CA3-8C7D-B3D87665D3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75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A2F786-659D-458A-9A3B-8D20F382003C}" type="datetimeFigureOut">
              <a:rPr lang="en-US" smtClean="0"/>
              <a:pPr>
                <a:defRPr/>
              </a:pPr>
              <a:t>12/11/2018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EBAC4E-70C0-4F07-B668-DB30EAA650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3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6F9A0B-2952-4992-98F8-41C704B9B491}" type="datetimeFigureOut">
              <a:rPr lang="en-US" smtClean="0"/>
              <a:pPr>
                <a:defRPr/>
              </a:pPr>
              <a:t>12/11/2018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97606A-C70E-41A5-9700-D13BE0BB2B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09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BD457F-9E3B-4E42-AB6C-86A1B66A78AA}" type="datetimeFigureOut">
              <a:rPr lang="en-US" smtClean="0"/>
              <a:pPr>
                <a:defRPr/>
              </a:pPr>
              <a:t>12/11/2018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AFEC49-CF1F-4133-BABB-43720117D6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24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49740D-16A6-4034-992F-FC9B69FF7B8B}" type="datetimeFigureOut">
              <a:rPr lang="en-US" smtClean="0"/>
              <a:pPr>
                <a:defRPr/>
              </a:pPr>
              <a:t>12/11/2018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A12AEA-6638-4CFB-A389-7D20307FF1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2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1C7064-27D8-4342-ACAF-E777E7701117}" type="datetimeFigureOut">
              <a:rPr lang="en-US" smtClean="0"/>
              <a:pPr>
                <a:defRPr/>
              </a:pPr>
              <a:t>12/11/2018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2C849D-D51B-4B52-8F5A-82C93B1A7A6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59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C5B576-C6D0-4121-98FF-E60EC014112D}" type="datetimeFigureOut">
              <a:rPr lang="en-US" smtClean="0"/>
              <a:pPr>
                <a:defRPr/>
              </a:pPr>
              <a:t>12/11/2018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4EA865-C243-4AAD-89AD-977959CABF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46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FF166C2-7AEB-4883-A2F9-E4B9870B0B3F}" type="datetimeFigureOut">
              <a:rPr lang="en-US" smtClean="0"/>
              <a:pPr>
                <a:defRPr/>
              </a:pPr>
              <a:t>12/11/2018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2B1BBA46-A424-4764-B10E-411BA06B34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00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D35B40-D7B7-485E-B1DC-5A48113154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57400"/>
            <a:ext cx="7122320" cy="1915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1FE2F1-97A6-47A3-A7A8-9D3ED2F927A8}"/>
              </a:ext>
            </a:extLst>
          </p:cNvPr>
          <p:cNvSpPr txBox="1"/>
          <p:nvPr/>
        </p:nvSpPr>
        <p:spPr>
          <a:xfrm>
            <a:off x="2438400" y="43434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Foreclosure 101 - Intro</a:t>
            </a:r>
          </a:p>
        </p:txBody>
      </p:sp>
    </p:spTree>
    <p:extLst>
      <p:ext uri="{BB962C8B-B14F-4D97-AF65-F5344CB8AC3E}">
        <p14:creationId xmlns:p14="http://schemas.microsoft.com/office/powerpoint/2010/main" val="1551487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8229600" cy="6172200"/>
          </a:xfrm>
        </p:spPr>
      </p:pic>
    </p:spTree>
    <p:extLst>
      <p:ext uri="{BB962C8B-B14F-4D97-AF65-F5344CB8AC3E}">
        <p14:creationId xmlns:p14="http://schemas.microsoft.com/office/powerpoint/2010/main" val="4001204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2292350" y="6488113"/>
            <a:ext cx="2293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MY ACTUAL CHILDREN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19400" y="6303447"/>
            <a:ext cx="215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MY ACTUAL BABY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04800"/>
            <a:ext cx="5522976" cy="552297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8229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1000"/>
            <a:ext cx="85344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275" y="155575"/>
            <a:ext cx="86106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304800"/>
            <a:ext cx="44767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75" y="381000"/>
            <a:ext cx="8610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52400"/>
            <a:ext cx="5114925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2057400" y="6026150"/>
            <a:ext cx="33464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Calibri" pitchFamily="34" charset="0"/>
              </a:rPr>
              <a:t>(Actual County Clerk)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0"/>
            <a:ext cx="5145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457200"/>
            <a:ext cx="7620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Isosceles Triangle 7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Isosceles Triangle 7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8433" name="Picture 1"/>
          <p:cNvPicPr>
            <a:picLocks noChangeAspect="1"/>
          </p:cNvPicPr>
          <p:nvPr/>
        </p:nvPicPr>
        <p:blipFill rotWithShape="1">
          <a:blip r:embed="rId2"/>
          <a:srcRect l="39732" t="9091" r="7035"/>
          <a:stretch/>
        </p:blipFill>
        <p:spPr bwMode="auto">
          <a:xfrm>
            <a:off x="20" y="-1"/>
            <a:ext cx="404620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</p:spPr>
      </p:pic>
      <p:sp>
        <p:nvSpPr>
          <p:cNvPr id="3" name="TextBox 2"/>
          <p:cNvSpPr txBox="1"/>
          <p:nvPr/>
        </p:nvSpPr>
        <p:spPr>
          <a:xfrm>
            <a:off x="4035422" y="1678665"/>
            <a:ext cx="2915879" cy="23721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+mj-cs"/>
              </a:rPr>
              <a:t>Judicial </a:t>
            </a:r>
          </a:p>
          <a:p>
            <a:pPr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+mj-cs"/>
              </a:rPr>
              <a:t>  Foreclosure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0" y="0"/>
            <a:ext cx="558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1"/>
          <p:cNvSpPr txBox="1">
            <a:spLocks noChangeArrowheads="1"/>
          </p:cNvSpPr>
          <p:nvPr/>
        </p:nvSpPr>
        <p:spPr bwMode="auto">
          <a:xfrm>
            <a:off x="476250" y="1447800"/>
            <a:ext cx="8081963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6600">
                <a:latin typeface="Calibri" pitchFamily="34" charset="0"/>
              </a:rPr>
              <a:t>Think…</a:t>
            </a:r>
          </a:p>
          <a:p>
            <a:pPr algn="ctr"/>
            <a:r>
              <a:rPr lang="en-US" sz="6600">
                <a:latin typeface="Calibri" pitchFamily="34" charset="0"/>
              </a:rPr>
              <a:t>BREACH OF CONTRACT</a:t>
            </a:r>
          </a:p>
          <a:p>
            <a:pPr algn="ctr"/>
            <a:r>
              <a:rPr lang="en-US" sz="6600">
                <a:latin typeface="Calibri" pitchFamily="34" charset="0"/>
              </a:rPr>
              <a:t>&amp; </a:t>
            </a:r>
          </a:p>
          <a:p>
            <a:pPr algn="ctr"/>
            <a:r>
              <a:rPr lang="en-US" sz="6600">
                <a:latin typeface="Calibri" pitchFamily="34" charset="0"/>
              </a:rPr>
              <a:t>DAMAGES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34963"/>
            <a:ext cx="7696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0650" y="0"/>
            <a:ext cx="6362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838200"/>
            <a:ext cx="7848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2975" y="1014413"/>
            <a:ext cx="7162800" cy="478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4838"/>
            <a:ext cx="9144000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52400"/>
            <a:ext cx="5715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1"/>
          <p:cNvSpPr txBox="1">
            <a:spLocks noChangeArrowheads="1"/>
          </p:cNvSpPr>
          <p:nvPr/>
        </p:nvSpPr>
        <p:spPr bwMode="auto">
          <a:xfrm>
            <a:off x="152400" y="304800"/>
            <a:ext cx="8723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>
                <a:latin typeface="Calibri" pitchFamily="34" charset="0"/>
              </a:rPr>
              <a:t>GOOD SERVICE TAKES TIME</a:t>
            </a:r>
          </a:p>
        </p:txBody>
      </p:sp>
      <p:pic>
        <p:nvPicPr>
          <p:cNvPr id="3891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0" y="1524000"/>
            <a:ext cx="3657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Box 4"/>
          <p:cNvSpPr txBox="1">
            <a:spLocks noChangeArrowheads="1"/>
          </p:cNvSpPr>
          <p:nvPr/>
        </p:nvSpPr>
        <p:spPr bwMode="auto">
          <a:xfrm>
            <a:off x="2451100" y="5751513"/>
            <a:ext cx="38338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Calibri" pitchFamily="34" charset="0"/>
              </a:rPr>
              <a:t>There is no McService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152400"/>
            <a:ext cx="4876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TextBox 2"/>
          <p:cNvSpPr txBox="1"/>
          <p:nvPr/>
        </p:nvSpPr>
        <p:spPr>
          <a:xfrm>
            <a:off x="631948" y="1578133"/>
            <a:ext cx="3749953" cy="28755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Judicial Foreclosure in under 5 minutes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87" y="585786"/>
            <a:ext cx="3622675" cy="543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61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152400"/>
            <a:ext cx="7391400" cy="655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533400"/>
            <a:ext cx="7162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TextBox 2"/>
          <p:cNvSpPr txBox="1">
            <a:spLocks noChangeArrowheads="1"/>
          </p:cNvSpPr>
          <p:nvPr/>
        </p:nvSpPr>
        <p:spPr bwMode="auto">
          <a:xfrm>
            <a:off x="2209800" y="4495800"/>
            <a:ext cx="2609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Calibri" pitchFamily="34" charset="0"/>
              </a:rPr>
              <a:t>COUNTERCLAIM</a:t>
            </a:r>
          </a:p>
        </p:txBody>
      </p:sp>
      <p:sp>
        <p:nvSpPr>
          <p:cNvPr id="41987" name="TextBox 3"/>
          <p:cNvSpPr txBox="1">
            <a:spLocks noChangeArrowheads="1"/>
          </p:cNvSpPr>
          <p:nvPr/>
        </p:nvSpPr>
        <p:spPr bwMode="auto">
          <a:xfrm>
            <a:off x="5029200" y="3314700"/>
            <a:ext cx="20018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Calibri" pitchFamily="34" charset="0"/>
              </a:rPr>
              <a:t>COMPLAINT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76200"/>
            <a:ext cx="50292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152400"/>
            <a:ext cx="44958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228600"/>
            <a:ext cx="4572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5245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 rot="867570">
            <a:off x="4613275" y="4127500"/>
            <a:ext cx="930275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-</a:t>
            </a:r>
            <a:r>
              <a:rPr lang="en-US" sz="4400" dirty="0" err="1">
                <a:latin typeface="Arial Narrow" pitchFamily="34" charset="0"/>
              </a:rPr>
              <a:t>ish</a:t>
            </a:r>
            <a:endParaRPr lang="en-US" sz="4400" dirty="0"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Box 2"/>
          <p:cNvSpPr txBox="1">
            <a:spLocks noChangeArrowheads="1"/>
          </p:cNvSpPr>
          <p:nvPr/>
        </p:nvSpPr>
        <p:spPr bwMode="auto">
          <a:xfrm>
            <a:off x="1371600" y="5922963"/>
            <a:ext cx="2093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Not an actual sheriff</a:t>
            </a:r>
          </a:p>
        </p:txBody>
      </p:sp>
      <p:pic>
        <p:nvPicPr>
          <p:cNvPr id="4710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0" y="0"/>
            <a:ext cx="9080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304800"/>
            <a:ext cx="59436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TextBox 5"/>
          <p:cNvSpPr txBox="1">
            <a:spLocks noChangeArrowheads="1"/>
          </p:cNvSpPr>
          <p:nvPr/>
        </p:nvSpPr>
        <p:spPr bwMode="auto">
          <a:xfrm>
            <a:off x="1531938" y="6019800"/>
            <a:ext cx="2938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Actual Master Commissioner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04800"/>
            <a:ext cx="7848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38200"/>
            <a:ext cx="6781800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034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381000"/>
            <a:ext cx="7543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31925"/>
            <a:ext cx="9144000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1511300"/>
            <a:ext cx="4826000" cy="3835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24200" y="170032"/>
            <a:ext cx="437356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600" dirty="0">
                <a:solidFill>
                  <a:prstClr val="black"/>
                </a:solidFill>
              </a:rPr>
              <a:t>OOPS</a:t>
            </a:r>
          </a:p>
        </p:txBody>
      </p:sp>
    </p:spTree>
    <p:extLst>
      <p:ext uri="{BB962C8B-B14F-4D97-AF65-F5344CB8AC3E}">
        <p14:creationId xmlns:p14="http://schemas.microsoft.com/office/powerpoint/2010/main" val="32265440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990600"/>
            <a:ext cx="3886200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447800"/>
            <a:ext cx="3636963" cy="363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82550"/>
            <a:ext cx="50292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2133600"/>
            <a:ext cx="6629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3813"/>
            <a:ext cx="6002338" cy="266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7588" y="0"/>
            <a:ext cx="456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8686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0"/>
            <a:ext cx="5499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66800"/>
            <a:ext cx="6553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141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613" y="228600"/>
            <a:ext cx="8686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2" name="TextBox 2"/>
          <p:cNvSpPr txBox="1">
            <a:spLocks noChangeArrowheads="1"/>
          </p:cNvSpPr>
          <p:nvPr/>
        </p:nvSpPr>
        <p:spPr bwMode="auto">
          <a:xfrm>
            <a:off x="381000" y="6029325"/>
            <a:ext cx="77501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CAUTION: EXTREMELY DATED REFERENCE!!!!!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898" y="1435088"/>
            <a:ext cx="5430023" cy="410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206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9936" y="2600838"/>
            <a:ext cx="5245667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Now for non </a:t>
            </a:r>
            <a:r>
              <a:rPr lang="en-US" sz="405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judicial </a:t>
            </a:r>
          </a:p>
          <a:p>
            <a:pPr algn="ctr"/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foreclosure…</a:t>
            </a:r>
          </a:p>
        </p:txBody>
      </p:sp>
    </p:spTree>
    <p:extLst>
      <p:ext uri="{BB962C8B-B14F-4D97-AF65-F5344CB8AC3E}">
        <p14:creationId xmlns:p14="http://schemas.microsoft.com/office/powerpoint/2010/main" val="22533350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8342" y="2210294"/>
            <a:ext cx="2368369" cy="239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498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Judges Need Apply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0040" y="2477691"/>
            <a:ext cx="3043949" cy="291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592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Due Process Does NOT Apply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7299" y="2839401"/>
            <a:ext cx="2857500" cy="245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819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099" y="5012176"/>
            <a:ext cx="6447500" cy="425054"/>
          </a:xfrm>
        </p:spPr>
        <p:txBody>
          <a:bodyPr>
            <a:normAutofit fontScale="90000"/>
          </a:bodyPr>
          <a:lstStyle/>
          <a:p>
            <a:r>
              <a:rPr lang="en-US" dirty="0"/>
              <a:t>Actually it’s “Power of Sale”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37408" b="37408"/>
          <a:stretch/>
        </p:blipFill>
        <p:spPr>
          <a:xfrm>
            <a:off x="508001" y="1314450"/>
            <a:ext cx="6447501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096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925" y="1241799"/>
            <a:ext cx="4769708" cy="31813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4277" y="4897910"/>
            <a:ext cx="45843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Default Notice Sent. </a:t>
            </a:r>
          </a:p>
        </p:txBody>
      </p:sp>
    </p:spTree>
    <p:extLst>
      <p:ext uri="{BB962C8B-B14F-4D97-AF65-F5344CB8AC3E}">
        <p14:creationId xmlns:p14="http://schemas.microsoft.com/office/powerpoint/2010/main" val="20689165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818" y="857250"/>
            <a:ext cx="51435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212743">
            <a:off x="92675" y="1679791"/>
            <a:ext cx="722870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Notice of Sale Prepared.</a:t>
            </a:r>
            <a:r>
              <a:rPr lang="en-US" dirty="0"/>
              <a:t>.</a:t>
            </a:r>
          </a:p>
          <a:p>
            <a:pPr algn="ctr"/>
            <a:endParaRPr lang="en-US" sz="40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Posted at Courthouse.</a:t>
            </a:r>
          </a:p>
          <a:p>
            <a:pPr algn="ctr"/>
            <a:endParaRPr lang="en-US" sz="40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Published in Local Paper.</a:t>
            </a:r>
          </a:p>
        </p:txBody>
      </p:sp>
    </p:spTree>
    <p:extLst>
      <p:ext uri="{BB962C8B-B14F-4D97-AF65-F5344CB8AC3E}">
        <p14:creationId xmlns:p14="http://schemas.microsoft.com/office/powerpoint/2010/main" val="20151540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Base – First Legal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279" r="527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82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86000"/>
            <a:ext cx="3048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38" y="1232820"/>
            <a:ext cx="3048000" cy="3302604"/>
          </a:xfrm>
          <a:prstGeom prst="rect">
            <a:avLst/>
          </a:prstGeom>
        </p:spPr>
      </p:pic>
      <p:pic>
        <p:nvPicPr>
          <p:cNvPr id="7" name="Picture 6" descr="A screen shot of a computer&#10;&#10;Description automatically generated">
            <a:extLst>
              <a:ext uri="{FF2B5EF4-FFF2-40B4-BE49-F238E27FC236}">
                <a16:creationId xmlns:a16="http://schemas.microsoft.com/office/drawing/2014/main" id="{ADF36929-AAD1-4350-B2EF-D7A6A337D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434340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245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3302" r="43302"/>
          <a:stretch>
            <a:fillRect/>
          </a:stretch>
        </p:blipFill>
        <p:spPr>
          <a:xfrm>
            <a:off x="508397" y="1314450"/>
            <a:ext cx="6447234" cy="37885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839" y="1314450"/>
            <a:ext cx="5617723" cy="442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158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82" y="1030502"/>
            <a:ext cx="4743450" cy="2609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327" y="2857756"/>
            <a:ext cx="4201555" cy="30124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913" y="4363973"/>
            <a:ext cx="281734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Sheriff’s Auction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412386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074" y="2334139"/>
            <a:ext cx="3436466" cy="34364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79373" y="1265023"/>
            <a:ext cx="426308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Sold…</a:t>
            </a:r>
          </a:p>
        </p:txBody>
      </p:sp>
    </p:spTree>
    <p:extLst>
      <p:ext uri="{BB962C8B-B14F-4D97-AF65-F5344CB8AC3E}">
        <p14:creationId xmlns:p14="http://schemas.microsoft.com/office/powerpoint/2010/main" val="150428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365" y="1950823"/>
            <a:ext cx="3823901" cy="38239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3903" y="1258326"/>
            <a:ext cx="166816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Or…</a:t>
            </a:r>
            <a:endParaRPr lang="en-US" sz="4050" dirty="0"/>
          </a:p>
        </p:txBody>
      </p:sp>
    </p:spTree>
    <p:extLst>
      <p:ext uri="{BB962C8B-B14F-4D97-AF65-F5344CB8AC3E}">
        <p14:creationId xmlns:p14="http://schemas.microsoft.com/office/powerpoint/2010/main" val="69129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606" y="2181353"/>
            <a:ext cx="5938416" cy="33255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2811" y="1227953"/>
            <a:ext cx="465231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Cancelled.</a:t>
            </a:r>
          </a:p>
        </p:txBody>
      </p:sp>
    </p:spTree>
    <p:extLst>
      <p:ext uri="{BB962C8B-B14F-4D97-AF65-F5344CB8AC3E}">
        <p14:creationId xmlns:p14="http://schemas.microsoft.com/office/powerpoint/2010/main" val="73976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494" r="349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555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RESTART REQUIRED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885" r="888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47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5707" r="15707"/>
          <a:stretch>
            <a:fillRect/>
          </a:stretch>
        </p:blipFill>
        <p:spPr>
          <a:xfrm>
            <a:off x="508397" y="1314451"/>
            <a:ext cx="6447234" cy="408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377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256" b="10256"/>
          <a:stretch>
            <a:fillRect/>
          </a:stretch>
        </p:blipFill>
        <p:spPr>
          <a:xfrm>
            <a:off x="508001" y="1314450"/>
            <a:ext cx="6447501" cy="408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212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176" r="4176"/>
          <a:stretch>
            <a:fillRect/>
          </a:stretch>
        </p:blipFill>
        <p:spPr>
          <a:xfrm>
            <a:off x="508398" y="1314451"/>
            <a:ext cx="5926450" cy="471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34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3491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500" y="323850"/>
            <a:ext cx="7429500" cy="6067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"/>
            <a:ext cx="8763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may seem obvious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37" y="2160588"/>
            <a:ext cx="4123339" cy="3881437"/>
          </a:xfrm>
        </p:spPr>
      </p:pic>
    </p:spTree>
    <p:extLst>
      <p:ext uri="{BB962C8B-B14F-4D97-AF65-F5344CB8AC3E}">
        <p14:creationId xmlns:p14="http://schemas.microsoft.com/office/powerpoint/2010/main" val="1743758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800"/>
            <a:ext cx="7924800" cy="5943600"/>
          </a:xfrm>
        </p:spPr>
      </p:pic>
    </p:spTree>
    <p:extLst>
      <p:ext uri="{BB962C8B-B14F-4D97-AF65-F5344CB8AC3E}">
        <p14:creationId xmlns:p14="http://schemas.microsoft.com/office/powerpoint/2010/main" val="154354938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117</Words>
  <Application>Microsoft Office PowerPoint</Application>
  <PresentationFormat>On-screen Show (4:3)</PresentationFormat>
  <Paragraphs>40</Paragraphs>
  <Slides>70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6" baseType="lpstr">
      <vt:lpstr>Arial</vt:lpstr>
      <vt:lpstr>Arial Narrow</vt:lpstr>
      <vt:lpstr>Calibri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may seem obvious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 Judges Need Apply</vt:lpstr>
      <vt:lpstr>Due Process Does NOT Apply</vt:lpstr>
      <vt:lpstr>Actually it’s “Power of Sale”</vt:lpstr>
      <vt:lpstr>PowerPoint Presentation</vt:lpstr>
      <vt:lpstr>PowerPoint Presentation</vt:lpstr>
      <vt:lpstr>First Base – First Legal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RESTART REQUIRED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Ridding</dc:creator>
  <cp:lastModifiedBy>Julie Ridding</cp:lastModifiedBy>
  <cp:revision>3</cp:revision>
  <dcterms:created xsi:type="dcterms:W3CDTF">2018-07-10T19:33:07Z</dcterms:created>
  <dcterms:modified xsi:type="dcterms:W3CDTF">2018-12-12T02:39:57Z</dcterms:modified>
</cp:coreProperties>
</file>