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tmp" ContentType="image/p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 id="2147483673" r:id="rId2"/>
    <p:sldMasterId id="2147483708" r:id="rId3"/>
  </p:sldMasterIdLst>
  <p:notesMasterIdLst>
    <p:notesMasterId r:id="rId20"/>
  </p:notesMasterIdLst>
  <p:handoutMasterIdLst>
    <p:handoutMasterId r:id="rId21"/>
  </p:handoutMasterIdLst>
  <p:sldIdLst>
    <p:sldId id="256" r:id="rId4"/>
    <p:sldId id="551" r:id="rId5"/>
    <p:sldId id="586" r:id="rId6"/>
    <p:sldId id="552" r:id="rId7"/>
    <p:sldId id="553" r:id="rId8"/>
    <p:sldId id="554" r:id="rId9"/>
    <p:sldId id="555" r:id="rId10"/>
    <p:sldId id="556" r:id="rId11"/>
    <p:sldId id="557" r:id="rId12"/>
    <p:sldId id="558" r:id="rId13"/>
    <p:sldId id="559" r:id="rId14"/>
    <p:sldId id="560" r:id="rId15"/>
    <p:sldId id="593" r:id="rId16"/>
    <p:sldId id="594" r:id="rId17"/>
    <p:sldId id="591" r:id="rId18"/>
    <p:sldId id="592" r:id="rId19"/>
  </p:sldIdLst>
  <p:sldSz cx="9144000" cy="6858000" type="screen4x3"/>
  <p:notesSz cx="9601200" cy="7315200"/>
  <p:defaultTextStyle>
    <a:defPPr>
      <a:defRPr lang="en-US"/>
    </a:defPPr>
    <a:lvl1pPr algn="l" rtl="0" fontAlgn="base">
      <a:lnSpc>
        <a:spcPct val="80000"/>
      </a:lnSpc>
      <a:spcBef>
        <a:spcPct val="20000"/>
      </a:spcBef>
      <a:spcAft>
        <a:spcPct val="0"/>
      </a:spcAft>
      <a:buClr>
        <a:schemeClr val="hlink"/>
      </a:buClr>
      <a:buFont typeface="Wingdings" pitchFamily="2" charset="2"/>
      <a:defRPr sz="4800" kern="1200">
        <a:solidFill>
          <a:schemeClr val="tx1"/>
        </a:solidFill>
        <a:effectLst>
          <a:outerShdw blurRad="38100" dist="38100" dir="2700000" algn="tl">
            <a:srgbClr val="000000">
              <a:alpha val="43137"/>
            </a:srgbClr>
          </a:outerShdw>
        </a:effectLst>
        <a:latin typeface="Tahoma" charset="0"/>
        <a:ea typeface="+mn-ea"/>
        <a:cs typeface="+mn-cs"/>
      </a:defRPr>
    </a:lvl1pPr>
    <a:lvl2pPr marL="457200" algn="l" rtl="0" fontAlgn="base">
      <a:lnSpc>
        <a:spcPct val="80000"/>
      </a:lnSpc>
      <a:spcBef>
        <a:spcPct val="20000"/>
      </a:spcBef>
      <a:spcAft>
        <a:spcPct val="0"/>
      </a:spcAft>
      <a:buClr>
        <a:schemeClr val="hlink"/>
      </a:buClr>
      <a:buFont typeface="Wingdings" pitchFamily="2" charset="2"/>
      <a:defRPr sz="4800" kern="1200">
        <a:solidFill>
          <a:schemeClr val="tx1"/>
        </a:solidFill>
        <a:effectLst>
          <a:outerShdw blurRad="38100" dist="38100" dir="2700000" algn="tl">
            <a:srgbClr val="000000">
              <a:alpha val="43137"/>
            </a:srgbClr>
          </a:outerShdw>
        </a:effectLst>
        <a:latin typeface="Tahoma" charset="0"/>
        <a:ea typeface="+mn-ea"/>
        <a:cs typeface="+mn-cs"/>
      </a:defRPr>
    </a:lvl2pPr>
    <a:lvl3pPr marL="914400" algn="l" rtl="0" fontAlgn="base">
      <a:lnSpc>
        <a:spcPct val="80000"/>
      </a:lnSpc>
      <a:spcBef>
        <a:spcPct val="20000"/>
      </a:spcBef>
      <a:spcAft>
        <a:spcPct val="0"/>
      </a:spcAft>
      <a:buClr>
        <a:schemeClr val="hlink"/>
      </a:buClr>
      <a:buFont typeface="Wingdings" pitchFamily="2" charset="2"/>
      <a:defRPr sz="4800" kern="1200">
        <a:solidFill>
          <a:schemeClr val="tx1"/>
        </a:solidFill>
        <a:effectLst>
          <a:outerShdw blurRad="38100" dist="38100" dir="2700000" algn="tl">
            <a:srgbClr val="000000">
              <a:alpha val="43137"/>
            </a:srgbClr>
          </a:outerShdw>
        </a:effectLst>
        <a:latin typeface="Tahoma" charset="0"/>
        <a:ea typeface="+mn-ea"/>
        <a:cs typeface="+mn-cs"/>
      </a:defRPr>
    </a:lvl3pPr>
    <a:lvl4pPr marL="1371600" algn="l" rtl="0" fontAlgn="base">
      <a:lnSpc>
        <a:spcPct val="80000"/>
      </a:lnSpc>
      <a:spcBef>
        <a:spcPct val="20000"/>
      </a:spcBef>
      <a:spcAft>
        <a:spcPct val="0"/>
      </a:spcAft>
      <a:buClr>
        <a:schemeClr val="hlink"/>
      </a:buClr>
      <a:buFont typeface="Wingdings" pitchFamily="2" charset="2"/>
      <a:defRPr sz="4800" kern="1200">
        <a:solidFill>
          <a:schemeClr val="tx1"/>
        </a:solidFill>
        <a:effectLst>
          <a:outerShdw blurRad="38100" dist="38100" dir="2700000" algn="tl">
            <a:srgbClr val="000000">
              <a:alpha val="43137"/>
            </a:srgbClr>
          </a:outerShdw>
        </a:effectLst>
        <a:latin typeface="Tahoma" charset="0"/>
        <a:ea typeface="+mn-ea"/>
        <a:cs typeface="+mn-cs"/>
      </a:defRPr>
    </a:lvl4pPr>
    <a:lvl5pPr marL="1828800" algn="l" rtl="0" fontAlgn="base">
      <a:lnSpc>
        <a:spcPct val="80000"/>
      </a:lnSpc>
      <a:spcBef>
        <a:spcPct val="20000"/>
      </a:spcBef>
      <a:spcAft>
        <a:spcPct val="0"/>
      </a:spcAft>
      <a:buClr>
        <a:schemeClr val="hlink"/>
      </a:buClr>
      <a:buFont typeface="Wingdings" pitchFamily="2" charset="2"/>
      <a:defRPr sz="4800" kern="1200">
        <a:solidFill>
          <a:schemeClr val="tx1"/>
        </a:solidFill>
        <a:effectLst>
          <a:outerShdw blurRad="38100" dist="38100" dir="2700000" algn="tl">
            <a:srgbClr val="000000">
              <a:alpha val="43137"/>
            </a:srgbClr>
          </a:outerShdw>
        </a:effectLst>
        <a:latin typeface="Tahoma" charset="0"/>
        <a:ea typeface="+mn-ea"/>
        <a:cs typeface="+mn-cs"/>
      </a:defRPr>
    </a:lvl5pPr>
    <a:lvl6pPr marL="2286000" algn="l" defTabSz="914400" rtl="0" eaLnBrk="1" latinLnBrk="0" hangingPunct="1">
      <a:defRPr sz="4800" kern="1200">
        <a:solidFill>
          <a:schemeClr val="tx1"/>
        </a:solidFill>
        <a:effectLst>
          <a:outerShdw blurRad="38100" dist="38100" dir="2700000" algn="tl">
            <a:srgbClr val="000000">
              <a:alpha val="43137"/>
            </a:srgbClr>
          </a:outerShdw>
        </a:effectLst>
        <a:latin typeface="Tahoma" charset="0"/>
        <a:ea typeface="+mn-ea"/>
        <a:cs typeface="+mn-cs"/>
      </a:defRPr>
    </a:lvl6pPr>
    <a:lvl7pPr marL="2743200" algn="l" defTabSz="914400" rtl="0" eaLnBrk="1" latinLnBrk="0" hangingPunct="1">
      <a:defRPr sz="4800" kern="1200">
        <a:solidFill>
          <a:schemeClr val="tx1"/>
        </a:solidFill>
        <a:effectLst>
          <a:outerShdw blurRad="38100" dist="38100" dir="2700000" algn="tl">
            <a:srgbClr val="000000">
              <a:alpha val="43137"/>
            </a:srgbClr>
          </a:outerShdw>
        </a:effectLst>
        <a:latin typeface="Tahoma" charset="0"/>
        <a:ea typeface="+mn-ea"/>
        <a:cs typeface="+mn-cs"/>
      </a:defRPr>
    </a:lvl7pPr>
    <a:lvl8pPr marL="3200400" algn="l" defTabSz="914400" rtl="0" eaLnBrk="1" latinLnBrk="0" hangingPunct="1">
      <a:defRPr sz="4800" kern="1200">
        <a:solidFill>
          <a:schemeClr val="tx1"/>
        </a:solidFill>
        <a:effectLst>
          <a:outerShdw blurRad="38100" dist="38100" dir="2700000" algn="tl">
            <a:srgbClr val="000000">
              <a:alpha val="43137"/>
            </a:srgbClr>
          </a:outerShdw>
        </a:effectLst>
        <a:latin typeface="Tahoma" charset="0"/>
        <a:ea typeface="+mn-ea"/>
        <a:cs typeface="+mn-cs"/>
      </a:defRPr>
    </a:lvl8pPr>
    <a:lvl9pPr marL="3657600" algn="l" defTabSz="914400" rtl="0" eaLnBrk="1" latinLnBrk="0" hangingPunct="1">
      <a:defRPr sz="4800" kern="1200">
        <a:solidFill>
          <a:schemeClr val="tx1"/>
        </a:solidFill>
        <a:effectLst>
          <a:outerShdw blurRad="38100" dist="38100" dir="2700000" algn="tl">
            <a:srgbClr val="000000">
              <a:alpha val="43137"/>
            </a:srgbClr>
          </a:outerShdw>
        </a:effectLst>
        <a:latin typeface="Tahoma"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D3A7D3-AD5B-4552-AB60-56CCA8F8958E}" v="3" dt="2019-08-06T18:16:30.3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37" autoAdjust="0"/>
  </p:normalViewPr>
  <p:slideViewPr>
    <p:cSldViewPr>
      <p:cViewPr varScale="1">
        <p:scale>
          <a:sx n="72" d="100"/>
          <a:sy n="72" d="100"/>
        </p:scale>
        <p:origin x="774"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microsoft.com/office/2016/11/relationships/changesInfo" Target="changesInfos/changesInfo1.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e Ridding" userId="770e14c3bf5fcef6" providerId="LiveId" clId="{66D3A7D3-AD5B-4552-AB60-56CCA8F8958E}"/>
    <pc:docChg chg="undo custSel mod modSld modMainMaster">
      <pc:chgData name="Julie Ridding" userId="770e14c3bf5fcef6" providerId="LiveId" clId="{66D3A7D3-AD5B-4552-AB60-56CCA8F8958E}" dt="2019-08-06T18:16:33.556" v="162" actId="26606"/>
      <pc:docMkLst>
        <pc:docMk/>
      </pc:docMkLst>
      <pc:sldChg chg="delSp modSp delAnim">
        <pc:chgData name="Julie Ridding" userId="770e14c3bf5fcef6" providerId="LiveId" clId="{66D3A7D3-AD5B-4552-AB60-56CCA8F8958E}" dt="2019-08-06T18:11:06.736" v="54" actId="2085"/>
        <pc:sldMkLst>
          <pc:docMk/>
          <pc:sldMk cId="0" sldId="256"/>
        </pc:sldMkLst>
        <pc:spChg chg="del mod">
          <ac:chgData name="Julie Ridding" userId="770e14c3bf5fcef6" providerId="LiveId" clId="{66D3A7D3-AD5B-4552-AB60-56CCA8F8958E}" dt="2019-08-06T18:09:05.553" v="17" actId="478"/>
          <ac:spMkLst>
            <pc:docMk/>
            <pc:sldMk cId="0" sldId="256"/>
            <ac:spMk id="5" creationId="{00000000-0000-0000-0000-000000000000}"/>
          </ac:spMkLst>
        </pc:spChg>
        <pc:spChg chg="mod">
          <ac:chgData name="Julie Ridding" userId="770e14c3bf5fcef6" providerId="LiveId" clId="{66D3A7D3-AD5B-4552-AB60-56CCA8F8958E}" dt="2019-08-06T18:08:56.676" v="15" actId="113"/>
          <ac:spMkLst>
            <pc:docMk/>
            <pc:sldMk cId="0" sldId="256"/>
            <ac:spMk id="2050" creationId="{00000000-0000-0000-0000-000000000000}"/>
          </ac:spMkLst>
        </pc:spChg>
        <pc:spChg chg="del mod">
          <ac:chgData name="Julie Ridding" userId="770e14c3bf5fcef6" providerId="LiveId" clId="{66D3A7D3-AD5B-4552-AB60-56CCA8F8958E}" dt="2019-08-06T18:10:45.288" v="49" actId="478"/>
          <ac:spMkLst>
            <pc:docMk/>
            <pc:sldMk cId="0" sldId="256"/>
            <ac:spMk id="2053" creationId="{00000000-0000-0000-0000-000000000000}"/>
          </ac:spMkLst>
        </pc:spChg>
        <pc:picChg chg="del mod">
          <ac:chgData name="Julie Ridding" userId="770e14c3bf5fcef6" providerId="LiveId" clId="{66D3A7D3-AD5B-4552-AB60-56CCA8F8958E}" dt="2019-08-06T18:10:35.157" v="46" actId="478"/>
          <ac:picMkLst>
            <pc:docMk/>
            <pc:sldMk cId="0" sldId="256"/>
            <ac:picMk id="8" creationId="{00000000-0000-0000-0000-000000000000}"/>
          </ac:picMkLst>
        </pc:picChg>
        <pc:picChg chg="mod">
          <ac:chgData name="Julie Ridding" userId="770e14c3bf5fcef6" providerId="LiveId" clId="{66D3A7D3-AD5B-4552-AB60-56CCA8F8958E}" dt="2019-08-06T18:11:06.736" v="54" actId="2085"/>
          <ac:picMkLst>
            <pc:docMk/>
            <pc:sldMk cId="0" sldId="256"/>
            <ac:picMk id="10" creationId="{00000000-0000-0000-0000-000000000000}"/>
          </ac:picMkLst>
        </pc:picChg>
      </pc:sldChg>
      <pc:sldChg chg="addSp delSp modSp">
        <pc:chgData name="Julie Ridding" userId="770e14c3bf5fcef6" providerId="LiveId" clId="{66D3A7D3-AD5B-4552-AB60-56CCA8F8958E}" dt="2019-08-06T18:12:59.559" v="102" actId="1037"/>
        <pc:sldMkLst>
          <pc:docMk/>
          <pc:sldMk cId="2587643973" sldId="551"/>
        </pc:sldMkLst>
        <pc:spChg chg="add del mod">
          <ac:chgData name="Julie Ridding" userId="770e14c3bf5fcef6" providerId="LiveId" clId="{66D3A7D3-AD5B-4552-AB60-56CCA8F8958E}" dt="2019-08-06T18:11:13.982" v="56" actId="478"/>
          <ac:spMkLst>
            <pc:docMk/>
            <pc:sldMk cId="2587643973" sldId="551"/>
            <ac:spMk id="3" creationId="{81609D95-7F3B-4923-9EBE-59F7A517E70F}"/>
          </ac:spMkLst>
        </pc:spChg>
        <pc:spChg chg="mod">
          <ac:chgData name="Julie Ridding" userId="770e14c3bf5fcef6" providerId="LiveId" clId="{66D3A7D3-AD5B-4552-AB60-56CCA8F8958E}" dt="2019-08-06T18:12:29.574" v="87" actId="1036"/>
          <ac:spMkLst>
            <pc:docMk/>
            <pc:sldMk cId="2587643973" sldId="551"/>
            <ac:spMk id="152580" creationId="{00000000-0000-0000-0000-000000000000}"/>
          </ac:spMkLst>
        </pc:spChg>
        <pc:spChg chg="del">
          <ac:chgData name="Julie Ridding" userId="770e14c3bf5fcef6" providerId="LiveId" clId="{66D3A7D3-AD5B-4552-AB60-56CCA8F8958E}" dt="2019-08-06T18:11:12.552" v="55" actId="478"/>
          <ac:spMkLst>
            <pc:docMk/>
            <pc:sldMk cId="2587643973" sldId="551"/>
            <ac:spMk id="152581" creationId="{00000000-0000-0000-0000-000000000000}"/>
          </ac:spMkLst>
        </pc:spChg>
        <pc:spChg chg="mod">
          <ac:chgData name="Julie Ridding" userId="770e14c3bf5fcef6" providerId="LiveId" clId="{66D3A7D3-AD5B-4552-AB60-56CCA8F8958E}" dt="2019-08-06T18:12:59.559" v="102" actId="1037"/>
          <ac:spMkLst>
            <pc:docMk/>
            <pc:sldMk cId="2587643973" sldId="551"/>
            <ac:spMk id="152582" creationId="{00000000-0000-0000-0000-000000000000}"/>
          </ac:spMkLst>
        </pc:spChg>
        <pc:spChg chg="mod">
          <ac:chgData name="Julie Ridding" userId="770e14c3bf5fcef6" providerId="LiveId" clId="{66D3A7D3-AD5B-4552-AB60-56CCA8F8958E}" dt="2019-08-06T18:12:04.955" v="77" actId="1076"/>
          <ac:spMkLst>
            <pc:docMk/>
            <pc:sldMk cId="2587643973" sldId="551"/>
            <ac:spMk id="152583" creationId="{00000000-0000-0000-0000-000000000000}"/>
          </ac:spMkLst>
        </pc:spChg>
        <pc:picChg chg="del">
          <ac:chgData name="Julie Ridding" userId="770e14c3bf5fcef6" providerId="LiveId" clId="{66D3A7D3-AD5B-4552-AB60-56CCA8F8958E}" dt="2019-08-06T18:09:09.112" v="18" actId="478"/>
          <ac:picMkLst>
            <pc:docMk/>
            <pc:sldMk cId="2587643973" sldId="551"/>
            <ac:picMk id="9" creationId="{00000000-0000-0000-0000-000000000000}"/>
          </ac:picMkLst>
        </pc:picChg>
      </pc:sldChg>
      <pc:sldChg chg="addSp delSp modSp">
        <pc:chgData name="Julie Ridding" userId="770e14c3bf5fcef6" providerId="LiveId" clId="{66D3A7D3-AD5B-4552-AB60-56CCA8F8958E}" dt="2019-08-06T18:11:48.869" v="71" actId="1076"/>
        <pc:sldMkLst>
          <pc:docMk/>
          <pc:sldMk cId="2945086793" sldId="552"/>
        </pc:sldMkLst>
        <pc:spChg chg="add del mod">
          <ac:chgData name="Julie Ridding" userId="770e14c3bf5fcef6" providerId="LiveId" clId="{66D3A7D3-AD5B-4552-AB60-56CCA8F8958E}" dt="2019-08-06T18:09:51.992" v="32" actId="478"/>
          <ac:spMkLst>
            <pc:docMk/>
            <pc:sldMk cId="2945086793" sldId="552"/>
            <ac:spMk id="3" creationId="{855E3C2F-9102-4E46-9A38-7249AD4BFE31}"/>
          </ac:spMkLst>
        </pc:spChg>
        <pc:spChg chg="mod">
          <ac:chgData name="Julie Ridding" userId="770e14c3bf5fcef6" providerId="LiveId" clId="{66D3A7D3-AD5B-4552-AB60-56CCA8F8958E}" dt="2019-08-06T18:09:59.753" v="34" actId="1076"/>
          <ac:spMkLst>
            <pc:docMk/>
            <pc:sldMk cId="2945086793" sldId="552"/>
            <ac:spMk id="152580" creationId="{00000000-0000-0000-0000-000000000000}"/>
          </ac:spMkLst>
        </pc:spChg>
        <pc:spChg chg="del">
          <ac:chgData name="Julie Ridding" userId="770e14c3bf5fcef6" providerId="LiveId" clId="{66D3A7D3-AD5B-4552-AB60-56CCA8F8958E}" dt="2019-08-06T18:09:50.496" v="31" actId="478"/>
          <ac:spMkLst>
            <pc:docMk/>
            <pc:sldMk cId="2945086793" sldId="552"/>
            <ac:spMk id="152581" creationId="{00000000-0000-0000-0000-000000000000}"/>
          </ac:spMkLst>
        </pc:spChg>
        <pc:spChg chg="mod">
          <ac:chgData name="Julie Ridding" userId="770e14c3bf5fcef6" providerId="LiveId" clId="{66D3A7D3-AD5B-4552-AB60-56CCA8F8958E}" dt="2019-08-06T18:10:10.307" v="38" actId="5793"/>
          <ac:spMkLst>
            <pc:docMk/>
            <pc:sldMk cId="2945086793" sldId="552"/>
            <ac:spMk id="152582" creationId="{00000000-0000-0000-0000-000000000000}"/>
          </ac:spMkLst>
        </pc:spChg>
        <pc:spChg chg="mod">
          <ac:chgData name="Julie Ridding" userId="770e14c3bf5fcef6" providerId="LiveId" clId="{66D3A7D3-AD5B-4552-AB60-56CCA8F8958E}" dt="2019-08-06T18:11:48.869" v="71" actId="1076"/>
          <ac:spMkLst>
            <pc:docMk/>
            <pc:sldMk cId="2945086793" sldId="552"/>
            <ac:spMk id="152583" creationId="{00000000-0000-0000-0000-000000000000}"/>
          </ac:spMkLst>
        </pc:spChg>
        <pc:picChg chg="del">
          <ac:chgData name="Julie Ridding" userId="770e14c3bf5fcef6" providerId="LiveId" clId="{66D3A7D3-AD5B-4552-AB60-56CCA8F8958E}" dt="2019-08-06T18:09:17.425" v="21" actId="478"/>
          <ac:picMkLst>
            <pc:docMk/>
            <pc:sldMk cId="2945086793" sldId="552"/>
            <ac:picMk id="9" creationId="{00000000-0000-0000-0000-000000000000}"/>
          </ac:picMkLst>
        </pc:picChg>
      </pc:sldChg>
      <pc:sldChg chg="addSp delSp modSp">
        <pc:chgData name="Julie Ridding" userId="770e14c3bf5fcef6" providerId="LiveId" clId="{66D3A7D3-AD5B-4552-AB60-56CCA8F8958E}" dt="2019-08-06T18:13:28.035" v="109" actId="1076"/>
        <pc:sldMkLst>
          <pc:docMk/>
          <pc:sldMk cId="320225386" sldId="553"/>
        </pc:sldMkLst>
        <pc:spChg chg="add del mod">
          <ac:chgData name="Julie Ridding" userId="770e14c3bf5fcef6" providerId="LiveId" clId="{66D3A7D3-AD5B-4552-AB60-56CCA8F8958E}" dt="2019-08-06T18:09:48.167" v="30" actId="478"/>
          <ac:spMkLst>
            <pc:docMk/>
            <pc:sldMk cId="320225386" sldId="553"/>
            <ac:spMk id="3" creationId="{39DB4D44-5F8A-478F-B46D-7A10BF6EAF62}"/>
          </ac:spMkLst>
        </pc:spChg>
        <pc:spChg chg="del mod">
          <ac:chgData name="Julie Ridding" userId="770e14c3bf5fcef6" providerId="LiveId" clId="{66D3A7D3-AD5B-4552-AB60-56CCA8F8958E}" dt="2019-08-06T18:11:41.456" v="69" actId="478"/>
          <ac:spMkLst>
            <pc:docMk/>
            <pc:sldMk cId="320225386" sldId="553"/>
            <ac:spMk id="152579" creationId="{00000000-0000-0000-0000-000000000000}"/>
          </ac:spMkLst>
        </pc:spChg>
        <pc:spChg chg="mod">
          <ac:chgData name="Julie Ridding" userId="770e14c3bf5fcef6" providerId="LiveId" clId="{66D3A7D3-AD5B-4552-AB60-56CCA8F8958E}" dt="2019-08-06T18:13:25.128" v="108" actId="1076"/>
          <ac:spMkLst>
            <pc:docMk/>
            <pc:sldMk cId="320225386" sldId="553"/>
            <ac:spMk id="152580" creationId="{00000000-0000-0000-0000-000000000000}"/>
          </ac:spMkLst>
        </pc:spChg>
        <pc:spChg chg="del">
          <ac:chgData name="Julie Ridding" userId="770e14c3bf5fcef6" providerId="LiveId" clId="{66D3A7D3-AD5B-4552-AB60-56CCA8F8958E}" dt="2019-08-06T18:09:47.016" v="29" actId="478"/>
          <ac:spMkLst>
            <pc:docMk/>
            <pc:sldMk cId="320225386" sldId="553"/>
            <ac:spMk id="152581" creationId="{00000000-0000-0000-0000-000000000000}"/>
          </ac:spMkLst>
        </pc:spChg>
        <pc:spChg chg="mod">
          <ac:chgData name="Julie Ridding" userId="770e14c3bf5fcef6" providerId="LiveId" clId="{66D3A7D3-AD5B-4552-AB60-56CCA8F8958E}" dt="2019-08-06T18:13:28.035" v="109" actId="1076"/>
          <ac:spMkLst>
            <pc:docMk/>
            <pc:sldMk cId="320225386" sldId="553"/>
            <ac:spMk id="152582" creationId="{00000000-0000-0000-0000-000000000000}"/>
          </ac:spMkLst>
        </pc:spChg>
        <pc:spChg chg="mod">
          <ac:chgData name="Julie Ridding" userId="770e14c3bf5fcef6" providerId="LiveId" clId="{66D3A7D3-AD5B-4552-AB60-56CCA8F8958E}" dt="2019-08-06T18:11:44.931" v="70" actId="1076"/>
          <ac:spMkLst>
            <pc:docMk/>
            <pc:sldMk cId="320225386" sldId="553"/>
            <ac:spMk id="152583" creationId="{00000000-0000-0000-0000-000000000000}"/>
          </ac:spMkLst>
        </pc:spChg>
        <pc:picChg chg="del">
          <ac:chgData name="Julie Ridding" userId="770e14c3bf5fcef6" providerId="LiveId" clId="{66D3A7D3-AD5B-4552-AB60-56CCA8F8958E}" dt="2019-08-06T18:09:19.095" v="22" actId="478"/>
          <ac:picMkLst>
            <pc:docMk/>
            <pc:sldMk cId="320225386" sldId="553"/>
            <ac:picMk id="9" creationId="{00000000-0000-0000-0000-000000000000}"/>
          </ac:picMkLst>
        </pc:picChg>
      </pc:sldChg>
      <pc:sldChg chg="addSp delSp modSp">
        <pc:chgData name="Julie Ridding" userId="770e14c3bf5fcef6" providerId="LiveId" clId="{66D3A7D3-AD5B-4552-AB60-56CCA8F8958E}" dt="2019-08-06T18:13:42.236" v="113" actId="14100"/>
        <pc:sldMkLst>
          <pc:docMk/>
          <pc:sldMk cId="4294578620" sldId="554"/>
        </pc:sldMkLst>
        <pc:spChg chg="add del mod">
          <ac:chgData name="Julie Ridding" userId="770e14c3bf5fcef6" providerId="LiveId" clId="{66D3A7D3-AD5B-4552-AB60-56CCA8F8958E}" dt="2019-08-06T18:09:30.928" v="25" actId="478"/>
          <ac:spMkLst>
            <pc:docMk/>
            <pc:sldMk cId="4294578620" sldId="554"/>
            <ac:spMk id="3" creationId="{C56DE9D0-0467-4CE1-BC86-4070617D313E}"/>
          </ac:spMkLst>
        </pc:spChg>
        <pc:spChg chg="mod">
          <ac:chgData name="Julie Ridding" userId="770e14c3bf5fcef6" providerId="LiveId" clId="{66D3A7D3-AD5B-4552-AB60-56CCA8F8958E}" dt="2019-08-06T18:09:38.188" v="27" actId="1076"/>
          <ac:spMkLst>
            <pc:docMk/>
            <pc:sldMk cId="4294578620" sldId="554"/>
            <ac:spMk id="152580" creationId="{00000000-0000-0000-0000-000000000000}"/>
          </ac:spMkLst>
        </pc:spChg>
        <pc:spChg chg="del mod">
          <ac:chgData name="Julie Ridding" userId="770e14c3bf5fcef6" providerId="LiveId" clId="{66D3A7D3-AD5B-4552-AB60-56CCA8F8958E}" dt="2019-08-06T18:09:29.299" v="24" actId="478"/>
          <ac:spMkLst>
            <pc:docMk/>
            <pc:sldMk cId="4294578620" sldId="554"/>
            <ac:spMk id="152581" creationId="{00000000-0000-0000-0000-000000000000}"/>
          </ac:spMkLst>
        </pc:spChg>
        <pc:spChg chg="mod">
          <ac:chgData name="Julie Ridding" userId="770e14c3bf5fcef6" providerId="LiveId" clId="{66D3A7D3-AD5B-4552-AB60-56CCA8F8958E}" dt="2019-08-06T18:13:42.236" v="113" actId="14100"/>
          <ac:spMkLst>
            <pc:docMk/>
            <pc:sldMk cId="4294578620" sldId="554"/>
            <ac:spMk id="152582" creationId="{00000000-0000-0000-0000-000000000000}"/>
          </ac:spMkLst>
        </pc:spChg>
        <pc:spChg chg="mod">
          <ac:chgData name="Julie Ridding" userId="770e14c3bf5fcef6" providerId="LiveId" clId="{66D3A7D3-AD5B-4552-AB60-56CCA8F8958E}" dt="2019-08-06T18:09:36.142" v="26" actId="1076"/>
          <ac:spMkLst>
            <pc:docMk/>
            <pc:sldMk cId="4294578620" sldId="554"/>
            <ac:spMk id="152583" creationId="{00000000-0000-0000-0000-000000000000}"/>
          </ac:spMkLst>
        </pc:spChg>
        <pc:picChg chg="del">
          <ac:chgData name="Julie Ridding" userId="770e14c3bf5fcef6" providerId="LiveId" clId="{66D3A7D3-AD5B-4552-AB60-56CCA8F8958E}" dt="2019-08-06T18:09:11.527" v="19" actId="478"/>
          <ac:picMkLst>
            <pc:docMk/>
            <pc:sldMk cId="4294578620" sldId="554"/>
            <ac:picMk id="9" creationId="{00000000-0000-0000-0000-000000000000}"/>
          </ac:picMkLst>
        </pc:picChg>
      </pc:sldChg>
      <pc:sldChg chg="addSp delSp modSp">
        <pc:chgData name="Julie Ridding" userId="770e14c3bf5fcef6" providerId="LiveId" clId="{66D3A7D3-AD5B-4552-AB60-56CCA8F8958E}" dt="2019-08-06T18:14:08.276" v="120" actId="14100"/>
        <pc:sldMkLst>
          <pc:docMk/>
          <pc:sldMk cId="1295410146" sldId="555"/>
        </pc:sldMkLst>
        <pc:spChg chg="add del mod">
          <ac:chgData name="Julie Ridding" userId="770e14c3bf5fcef6" providerId="LiveId" clId="{66D3A7D3-AD5B-4552-AB60-56CCA8F8958E}" dt="2019-08-06T18:13:49.799" v="115" actId="478"/>
          <ac:spMkLst>
            <pc:docMk/>
            <pc:sldMk cId="1295410146" sldId="555"/>
            <ac:spMk id="3" creationId="{605A0F97-29FE-4195-AAF9-D7AF2CFD3EB2}"/>
          </ac:spMkLst>
        </pc:spChg>
        <pc:spChg chg="mod">
          <ac:chgData name="Julie Ridding" userId="770e14c3bf5fcef6" providerId="LiveId" clId="{66D3A7D3-AD5B-4552-AB60-56CCA8F8958E}" dt="2019-08-06T18:14:08.276" v="120" actId="14100"/>
          <ac:spMkLst>
            <pc:docMk/>
            <pc:sldMk cId="1295410146" sldId="555"/>
            <ac:spMk id="152580" creationId="{00000000-0000-0000-0000-000000000000}"/>
          </ac:spMkLst>
        </pc:spChg>
        <pc:spChg chg="del">
          <ac:chgData name="Julie Ridding" userId="770e14c3bf5fcef6" providerId="LiveId" clId="{66D3A7D3-AD5B-4552-AB60-56CCA8F8958E}" dt="2019-08-06T18:13:46.130" v="114" actId="478"/>
          <ac:spMkLst>
            <pc:docMk/>
            <pc:sldMk cId="1295410146" sldId="555"/>
            <ac:spMk id="152581" creationId="{00000000-0000-0000-0000-000000000000}"/>
          </ac:spMkLst>
        </pc:spChg>
        <pc:spChg chg="mod">
          <ac:chgData name="Julie Ridding" userId="770e14c3bf5fcef6" providerId="LiveId" clId="{66D3A7D3-AD5B-4552-AB60-56CCA8F8958E}" dt="2019-08-06T18:14:04.989" v="119" actId="14100"/>
          <ac:spMkLst>
            <pc:docMk/>
            <pc:sldMk cId="1295410146" sldId="555"/>
            <ac:spMk id="152582" creationId="{00000000-0000-0000-0000-000000000000}"/>
          </ac:spMkLst>
        </pc:spChg>
        <pc:spChg chg="mod">
          <ac:chgData name="Julie Ridding" userId="770e14c3bf5fcef6" providerId="LiveId" clId="{66D3A7D3-AD5B-4552-AB60-56CCA8F8958E}" dt="2019-08-06T18:13:53.448" v="116" actId="1076"/>
          <ac:spMkLst>
            <pc:docMk/>
            <pc:sldMk cId="1295410146" sldId="555"/>
            <ac:spMk id="152583" creationId="{00000000-0000-0000-0000-000000000000}"/>
          </ac:spMkLst>
        </pc:spChg>
        <pc:picChg chg="del">
          <ac:chgData name="Julie Ridding" userId="770e14c3bf5fcef6" providerId="LiveId" clId="{66D3A7D3-AD5B-4552-AB60-56CCA8F8958E}" dt="2019-08-06T18:11:32.951" v="67" actId="478"/>
          <ac:picMkLst>
            <pc:docMk/>
            <pc:sldMk cId="1295410146" sldId="555"/>
            <ac:picMk id="9" creationId="{00000000-0000-0000-0000-000000000000}"/>
          </ac:picMkLst>
        </pc:picChg>
      </pc:sldChg>
      <pc:sldChg chg="addSp delSp modSp">
        <pc:chgData name="Julie Ridding" userId="770e14c3bf5fcef6" providerId="LiveId" clId="{66D3A7D3-AD5B-4552-AB60-56CCA8F8958E}" dt="2019-08-06T18:14:31.730" v="130" actId="1076"/>
        <pc:sldMkLst>
          <pc:docMk/>
          <pc:sldMk cId="3055877455" sldId="556"/>
        </pc:sldMkLst>
        <pc:spChg chg="add del mod">
          <ac:chgData name="Julie Ridding" userId="770e14c3bf5fcef6" providerId="LiveId" clId="{66D3A7D3-AD5B-4552-AB60-56CCA8F8958E}" dt="2019-08-06T18:14:28.765" v="129" actId="478"/>
          <ac:spMkLst>
            <pc:docMk/>
            <pc:sldMk cId="3055877455" sldId="556"/>
            <ac:spMk id="3" creationId="{AE45071F-6C8D-4933-8E44-40A5DCB11463}"/>
          </ac:spMkLst>
        </pc:spChg>
        <pc:spChg chg="mod">
          <ac:chgData name="Julie Ridding" userId="770e14c3bf5fcef6" providerId="LiveId" clId="{66D3A7D3-AD5B-4552-AB60-56CCA8F8958E}" dt="2019-08-06T18:14:25.690" v="127" actId="14100"/>
          <ac:spMkLst>
            <pc:docMk/>
            <pc:sldMk cId="3055877455" sldId="556"/>
            <ac:spMk id="152580" creationId="{00000000-0000-0000-0000-000000000000}"/>
          </ac:spMkLst>
        </pc:spChg>
        <pc:spChg chg="del">
          <ac:chgData name="Julie Ridding" userId="770e14c3bf5fcef6" providerId="LiveId" clId="{66D3A7D3-AD5B-4552-AB60-56CCA8F8958E}" dt="2019-08-06T18:14:27.705" v="128" actId="478"/>
          <ac:spMkLst>
            <pc:docMk/>
            <pc:sldMk cId="3055877455" sldId="556"/>
            <ac:spMk id="152581" creationId="{00000000-0000-0000-0000-000000000000}"/>
          </ac:spMkLst>
        </pc:spChg>
        <pc:spChg chg="mod">
          <ac:chgData name="Julie Ridding" userId="770e14c3bf5fcef6" providerId="LiveId" clId="{66D3A7D3-AD5B-4552-AB60-56CCA8F8958E}" dt="2019-08-06T18:14:19.760" v="125" actId="14100"/>
          <ac:spMkLst>
            <pc:docMk/>
            <pc:sldMk cId="3055877455" sldId="556"/>
            <ac:spMk id="152582" creationId="{00000000-0000-0000-0000-000000000000}"/>
          </ac:spMkLst>
        </pc:spChg>
        <pc:spChg chg="mod">
          <ac:chgData name="Julie Ridding" userId="770e14c3bf5fcef6" providerId="LiveId" clId="{66D3A7D3-AD5B-4552-AB60-56CCA8F8958E}" dt="2019-08-06T18:14:31.730" v="130" actId="1076"/>
          <ac:spMkLst>
            <pc:docMk/>
            <pc:sldMk cId="3055877455" sldId="556"/>
            <ac:spMk id="152583" creationId="{00000000-0000-0000-0000-000000000000}"/>
          </ac:spMkLst>
        </pc:spChg>
        <pc:picChg chg="del">
          <ac:chgData name="Julie Ridding" userId="770e14c3bf5fcef6" providerId="LiveId" clId="{66D3A7D3-AD5B-4552-AB60-56CCA8F8958E}" dt="2019-08-06T18:11:31.590" v="66" actId="478"/>
          <ac:picMkLst>
            <pc:docMk/>
            <pc:sldMk cId="3055877455" sldId="556"/>
            <ac:picMk id="9" creationId="{00000000-0000-0000-0000-000000000000}"/>
          </ac:picMkLst>
        </pc:picChg>
      </pc:sldChg>
      <pc:sldChg chg="addSp delSp modSp">
        <pc:chgData name="Julie Ridding" userId="770e14c3bf5fcef6" providerId="LiveId" clId="{66D3A7D3-AD5B-4552-AB60-56CCA8F8958E}" dt="2019-08-06T18:14:40.160" v="133" actId="1076"/>
        <pc:sldMkLst>
          <pc:docMk/>
          <pc:sldMk cId="3513704947" sldId="557"/>
        </pc:sldMkLst>
        <pc:spChg chg="add del mod">
          <ac:chgData name="Julie Ridding" userId="770e14c3bf5fcef6" providerId="LiveId" clId="{66D3A7D3-AD5B-4552-AB60-56CCA8F8958E}" dt="2019-08-06T18:14:37.477" v="132" actId="478"/>
          <ac:spMkLst>
            <pc:docMk/>
            <pc:sldMk cId="3513704947" sldId="557"/>
            <ac:spMk id="3" creationId="{AD6A3C77-0413-498E-9A5A-D74EE4637902}"/>
          </ac:spMkLst>
        </pc:spChg>
        <pc:spChg chg="del">
          <ac:chgData name="Julie Ridding" userId="770e14c3bf5fcef6" providerId="LiveId" clId="{66D3A7D3-AD5B-4552-AB60-56CCA8F8958E}" dt="2019-08-06T18:14:36.311" v="131" actId="478"/>
          <ac:spMkLst>
            <pc:docMk/>
            <pc:sldMk cId="3513704947" sldId="557"/>
            <ac:spMk id="152581" creationId="{00000000-0000-0000-0000-000000000000}"/>
          </ac:spMkLst>
        </pc:spChg>
        <pc:spChg chg="mod">
          <ac:chgData name="Julie Ridding" userId="770e14c3bf5fcef6" providerId="LiveId" clId="{66D3A7D3-AD5B-4552-AB60-56CCA8F8958E}" dt="2019-08-06T18:14:40.160" v="133" actId="1076"/>
          <ac:spMkLst>
            <pc:docMk/>
            <pc:sldMk cId="3513704947" sldId="557"/>
            <ac:spMk id="152583" creationId="{00000000-0000-0000-0000-000000000000}"/>
          </ac:spMkLst>
        </pc:spChg>
        <pc:picChg chg="del">
          <ac:chgData name="Julie Ridding" userId="770e14c3bf5fcef6" providerId="LiveId" clId="{66D3A7D3-AD5B-4552-AB60-56CCA8F8958E}" dt="2019-08-06T18:11:30.096" v="65" actId="478"/>
          <ac:picMkLst>
            <pc:docMk/>
            <pc:sldMk cId="3513704947" sldId="557"/>
            <ac:picMk id="9" creationId="{00000000-0000-0000-0000-000000000000}"/>
          </ac:picMkLst>
        </pc:picChg>
      </pc:sldChg>
      <pc:sldChg chg="delSp">
        <pc:chgData name="Julie Ridding" userId="770e14c3bf5fcef6" providerId="LiveId" clId="{66D3A7D3-AD5B-4552-AB60-56CCA8F8958E}" dt="2019-08-06T18:11:28.870" v="64" actId="478"/>
        <pc:sldMkLst>
          <pc:docMk/>
          <pc:sldMk cId="2111196407" sldId="558"/>
        </pc:sldMkLst>
        <pc:picChg chg="del">
          <ac:chgData name="Julie Ridding" userId="770e14c3bf5fcef6" providerId="LiveId" clId="{66D3A7D3-AD5B-4552-AB60-56CCA8F8958E}" dt="2019-08-06T18:11:28.870" v="64" actId="478"/>
          <ac:picMkLst>
            <pc:docMk/>
            <pc:sldMk cId="2111196407" sldId="558"/>
            <ac:picMk id="6" creationId="{00000000-0000-0000-0000-000000000000}"/>
          </ac:picMkLst>
        </pc:picChg>
      </pc:sldChg>
      <pc:sldChg chg="delSp modSp">
        <pc:chgData name="Julie Ridding" userId="770e14c3bf5fcef6" providerId="LiveId" clId="{66D3A7D3-AD5B-4552-AB60-56CCA8F8958E}" dt="2019-08-06T18:16:13.608" v="159" actId="113"/>
        <pc:sldMkLst>
          <pc:docMk/>
          <pc:sldMk cId="3052380838" sldId="559"/>
        </pc:sldMkLst>
        <pc:spChg chg="mod">
          <ac:chgData name="Julie Ridding" userId="770e14c3bf5fcef6" providerId="LiveId" clId="{66D3A7D3-AD5B-4552-AB60-56CCA8F8958E}" dt="2019-08-06T18:16:13.608" v="159" actId="113"/>
          <ac:spMkLst>
            <pc:docMk/>
            <pc:sldMk cId="3052380838" sldId="559"/>
            <ac:spMk id="152581" creationId="{00000000-0000-0000-0000-000000000000}"/>
          </ac:spMkLst>
        </pc:spChg>
        <pc:spChg chg="mod">
          <ac:chgData name="Julie Ridding" userId="770e14c3bf5fcef6" providerId="LiveId" clId="{66D3A7D3-AD5B-4552-AB60-56CCA8F8958E}" dt="2019-08-06T18:07:31.028" v="4" actId="27636"/>
          <ac:spMkLst>
            <pc:docMk/>
            <pc:sldMk cId="3052380838" sldId="559"/>
            <ac:spMk id="152582" creationId="{00000000-0000-0000-0000-000000000000}"/>
          </ac:spMkLst>
        </pc:spChg>
        <pc:picChg chg="del">
          <ac:chgData name="Julie Ridding" userId="770e14c3bf5fcef6" providerId="LiveId" clId="{66D3A7D3-AD5B-4552-AB60-56CCA8F8958E}" dt="2019-08-06T18:14:43.830" v="134" actId="478"/>
          <ac:picMkLst>
            <pc:docMk/>
            <pc:sldMk cId="3052380838" sldId="559"/>
            <ac:picMk id="9" creationId="{00000000-0000-0000-0000-000000000000}"/>
          </ac:picMkLst>
        </pc:picChg>
      </pc:sldChg>
      <pc:sldChg chg="addSp delSp modSp">
        <pc:chgData name="Julie Ridding" userId="770e14c3bf5fcef6" providerId="LiveId" clId="{66D3A7D3-AD5B-4552-AB60-56CCA8F8958E}" dt="2019-08-06T18:15:06.026" v="142" actId="14100"/>
        <pc:sldMkLst>
          <pc:docMk/>
          <pc:sldMk cId="3318565709" sldId="560"/>
        </pc:sldMkLst>
        <pc:spChg chg="add del mod">
          <ac:chgData name="Julie Ridding" userId="770e14c3bf5fcef6" providerId="LiveId" clId="{66D3A7D3-AD5B-4552-AB60-56CCA8F8958E}" dt="2019-08-06T18:14:53.246" v="137" actId="478"/>
          <ac:spMkLst>
            <pc:docMk/>
            <pc:sldMk cId="3318565709" sldId="560"/>
            <ac:spMk id="3" creationId="{A5A055B1-D051-4CFE-801B-0363CD44B34F}"/>
          </ac:spMkLst>
        </pc:spChg>
        <pc:spChg chg="mod">
          <ac:chgData name="Julie Ridding" userId="770e14c3bf5fcef6" providerId="LiveId" clId="{66D3A7D3-AD5B-4552-AB60-56CCA8F8958E}" dt="2019-08-06T18:15:01.636" v="140" actId="1076"/>
          <ac:spMkLst>
            <pc:docMk/>
            <pc:sldMk cId="3318565709" sldId="560"/>
            <ac:spMk id="152580" creationId="{00000000-0000-0000-0000-000000000000}"/>
          </ac:spMkLst>
        </pc:spChg>
        <pc:spChg chg="del">
          <ac:chgData name="Julie Ridding" userId="770e14c3bf5fcef6" providerId="LiveId" clId="{66D3A7D3-AD5B-4552-AB60-56CCA8F8958E}" dt="2019-08-06T18:14:51.742" v="136" actId="478"/>
          <ac:spMkLst>
            <pc:docMk/>
            <pc:sldMk cId="3318565709" sldId="560"/>
            <ac:spMk id="152581" creationId="{00000000-0000-0000-0000-000000000000}"/>
          </ac:spMkLst>
        </pc:spChg>
        <pc:spChg chg="mod">
          <ac:chgData name="Julie Ridding" userId="770e14c3bf5fcef6" providerId="LiveId" clId="{66D3A7D3-AD5B-4552-AB60-56CCA8F8958E}" dt="2019-08-06T18:15:06.026" v="142" actId="14100"/>
          <ac:spMkLst>
            <pc:docMk/>
            <pc:sldMk cId="3318565709" sldId="560"/>
            <ac:spMk id="152582" creationId="{00000000-0000-0000-0000-000000000000}"/>
          </ac:spMkLst>
        </pc:spChg>
        <pc:spChg chg="mod">
          <ac:chgData name="Julie Ridding" userId="770e14c3bf5fcef6" providerId="LiveId" clId="{66D3A7D3-AD5B-4552-AB60-56CCA8F8958E}" dt="2019-08-06T18:14:56.090" v="138" actId="1076"/>
          <ac:spMkLst>
            <pc:docMk/>
            <pc:sldMk cId="3318565709" sldId="560"/>
            <ac:spMk id="152583" creationId="{00000000-0000-0000-0000-000000000000}"/>
          </ac:spMkLst>
        </pc:spChg>
        <pc:picChg chg="del">
          <ac:chgData name="Julie Ridding" userId="770e14c3bf5fcef6" providerId="LiveId" clId="{66D3A7D3-AD5B-4552-AB60-56CCA8F8958E}" dt="2019-08-06T18:11:27.512" v="63" actId="478"/>
          <ac:picMkLst>
            <pc:docMk/>
            <pc:sldMk cId="3318565709" sldId="560"/>
            <ac:picMk id="9" creationId="{00000000-0000-0000-0000-000000000000}"/>
          </ac:picMkLst>
        </pc:picChg>
      </pc:sldChg>
      <pc:sldChg chg="addSp delSp modSp">
        <pc:chgData name="Julie Ridding" userId="770e14c3bf5fcef6" providerId="LiveId" clId="{66D3A7D3-AD5B-4552-AB60-56CCA8F8958E}" dt="2019-08-06T18:13:07.807" v="104" actId="1076"/>
        <pc:sldMkLst>
          <pc:docMk/>
          <pc:sldMk cId="165426254" sldId="586"/>
        </pc:sldMkLst>
        <pc:spChg chg="add del mod">
          <ac:chgData name="Julie Ridding" userId="770e14c3bf5fcef6" providerId="LiveId" clId="{66D3A7D3-AD5B-4552-AB60-56CCA8F8958E}" dt="2019-08-06T18:11:53.472" v="73" actId="478"/>
          <ac:spMkLst>
            <pc:docMk/>
            <pc:sldMk cId="165426254" sldId="586"/>
            <ac:spMk id="3" creationId="{75708F98-4531-47BC-8424-67810D006DA1}"/>
          </ac:spMkLst>
        </pc:spChg>
        <pc:spChg chg="mod">
          <ac:chgData name="Julie Ridding" userId="770e14c3bf5fcef6" providerId="LiveId" clId="{66D3A7D3-AD5B-4552-AB60-56CCA8F8958E}" dt="2019-08-06T18:13:05.299" v="103" actId="1076"/>
          <ac:spMkLst>
            <pc:docMk/>
            <pc:sldMk cId="165426254" sldId="586"/>
            <ac:spMk id="152580" creationId="{00000000-0000-0000-0000-000000000000}"/>
          </ac:spMkLst>
        </pc:spChg>
        <pc:spChg chg="del">
          <ac:chgData name="Julie Ridding" userId="770e14c3bf5fcef6" providerId="LiveId" clId="{66D3A7D3-AD5B-4552-AB60-56CCA8F8958E}" dt="2019-08-06T18:11:51.736" v="72" actId="478"/>
          <ac:spMkLst>
            <pc:docMk/>
            <pc:sldMk cId="165426254" sldId="586"/>
            <ac:spMk id="152581" creationId="{00000000-0000-0000-0000-000000000000}"/>
          </ac:spMkLst>
        </pc:spChg>
        <pc:spChg chg="mod">
          <ac:chgData name="Julie Ridding" userId="770e14c3bf5fcef6" providerId="LiveId" clId="{66D3A7D3-AD5B-4552-AB60-56CCA8F8958E}" dt="2019-08-06T18:13:07.807" v="104" actId="1076"/>
          <ac:spMkLst>
            <pc:docMk/>
            <pc:sldMk cId="165426254" sldId="586"/>
            <ac:spMk id="152582" creationId="{00000000-0000-0000-0000-000000000000}"/>
          </ac:spMkLst>
        </pc:spChg>
        <pc:spChg chg="add del mod">
          <ac:chgData name="Julie Ridding" userId="770e14c3bf5fcef6" providerId="LiveId" clId="{66D3A7D3-AD5B-4552-AB60-56CCA8F8958E}" dt="2019-08-06T18:11:58.568" v="76" actId="478"/>
          <ac:spMkLst>
            <pc:docMk/>
            <pc:sldMk cId="165426254" sldId="586"/>
            <ac:spMk id="152583" creationId="{00000000-0000-0000-0000-000000000000}"/>
          </ac:spMkLst>
        </pc:spChg>
        <pc:picChg chg="del">
          <ac:chgData name="Julie Ridding" userId="770e14c3bf5fcef6" providerId="LiveId" clId="{66D3A7D3-AD5B-4552-AB60-56CCA8F8958E}" dt="2019-08-06T18:09:16.135" v="20" actId="478"/>
          <ac:picMkLst>
            <pc:docMk/>
            <pc:sldMk cId="165426254" sldId="586"/>
            <ac:picMk id="9" creationId="{00000000-0000-0000-0000-000000000000}"/>
          </ac:picMkLst>
        </pc:picChg>
      </pc:sldChg>
      <pc:sldChg chg="delSp">
        <pc:chgData name="Julie Ridding" userId="770e14c3bf5fcef6" providerId="LiveId" clId="{66D3A7D3-AD5B-4552-AB60-56CCA8F8958E}" dt="2019-08-06T18:11:23.767" v="60" actId="478"/>
        <pc:sldMkLst>
          <pc:docMk/>
          <pc:sldMk cId="1435542620" sldId="591"/>
        </pc:sldMkLst>
        <pc:picChg chg="del">
          <ac:chgData name="Julie Ridding" userId="770e14c3bf5fcef6" providerId="LiveId" clId="{66D3A7D3-AD5B-4552-AB60-56CCA8F8958E}" dt="2019-08-06T18:11:23.767" v="60" actId="478"/>
          <ac:picMkLst>
            <pc:docMk/>
            <pc:sldMk cId="1435542620" sldId="591"/>
            <ac:picMk id="5" creationId="{00000000-0000-0000-0000-000000000000}"/>
          </ac:picMkLst>
        </pc:picChg>
      </pc:sldChg>
      <pc:sldChg chg="addSp delSp modSp mod setBg delAnim">
        <pc:chgData name="Julie Ridding" userId="770e14c3bf5fcef6" providerId="LiveId" clId="{66D3A7D3-AD5B-4552-AB60-56CCA8F8958E}" dt="2019-08-06T18:16:33.556" v="162" actId="26606"/>
        <pc:sldMkLst>
          <pc:docMk/>
          <pc:sldMk cId="905221595" sldId="592"/>
        </pc:sldMkLst>
        <pc:spChg chg="mod ord">
          <ac:chgData name="Julie Ridding" userId="770e14c3bf5fcef6" providerId="LiveId" clId="{66D3A7D3-AD5B-4552-AB60-56CCA8F8958E}" dt="2019-08-06T18:16:33.556" v="162" actId="26606"/>
          <ac:spMkLst>
            <pc:docMk/>
            <pc:sldMk cId="905221595" sldId="592"/>
            <ac:spMk id="6" creationId="{00000000-0000-0000-0000-000000000000}"/>
          </ac:spMkLst>
        </pc:spChg>
        <pc:spChg chg="mod">
          <ac:chgData name="Julie Ridding" userId="770e14c3bf5fcef6" providerId="LiveId" clId="{66D3A7D3-AD5B-4552-AB60-56CCA8F8958E}" dt="2019-08-06T18:16:33.556" v="162" actId="26606"/>
          <ac:spMkLst>
            <pc:docMk/>
            <pc:sldMk cId="905221595" sldId="592"/>
            <ac:spMk id="2050" creationId="{00000000-0000-0000-0000-000000000000}"/>
          </ac:spMkLst>
        </pc:spChg>
        <pc:spChg chg="del">
          <ac:chgData name="Julie Ridding" userId="770e14c3bf5fcef6" providerId="LiveId" clId="{66D3A7D3-AD5B-4552-AB60-56CCA8F8958E}" dt="2019-08-06T18:11:20.943" v="59" actId="478"/>
          <ac:spMkLst>
            <pc:docMk/>
            <pc:sldMk cId="905221595" sldId="592"/>
            <ac:spMk id="2053" creationId="{00000000-0000-0000-0000-000000000000}"/>
          </ac:spMkLst>
        </pc:spChg>
        <pc:picChg chg="add mod">
          <ac:chgData name="Julie Ridding" userId="770e14c3bf5fcef6" providerId="LiveId" clId="{66D3A7D3-AD5B-4552-AB60-56CCA8F8958E}" dt="2019-08-06T18:16:33.556" v="162" actId="26606"/>
          <ac:picMkLst>
            <pc:docMk/>
            <pc:sldMk cId="905221595" sldId="592"/>
            <ac:picMk id="7" creationId="{D3CEB7B3-89E7-4D64-AC0A-C67489689F35}"/>
          </ac:picMkLst>
        </pc:picChg>
        <pc:picChg chg="del">
          <ac:chgData name="Julie Ridding" userId="770e14c3bf5fcef6" providerId="LiveId" clId="{66D3A7D3-AD5B-4552-AB60-56CCA8F8958E}" dt="2019-08-06T18:11:18.098" v="57" actId="478"/>
          <ac:picMkLst>
            <pc:docMk/>
            <pc:sldMk cId="905221595" sldId="592"/>
            <ac:picMk id="8" creationId="{00000000-0000-0000-0000-000000000000}"/>
          </ac:picMkLst>
        </pc:picChg>
        <pc:picChg chg="del">
          <ac:chgData name="Julie Ridding" userId="770e14c3bf5fcef6" providerId="LiveId" clId="{66D3A7D3-AD5B-4552-AB60-56CCA8F8958E}" dt="2019-08-06T18:11:18.824" v="58" actId="478"/>
          <ac:picMkLst>
            <pc:docMk/>
            <pc:sldMk cId="905221595" sldId="592"/>
            <ac:picMk id="9" creationId="{00000000-0000-0000-0000-000000000000}"/>
          </ac:picMkLst>
        </pc:picChg>
      </pc:sldChg>
      <pc:sldChg chg="addSp delSp modSp">
        <pc:chgData name="Julie Ridding" userId="770e14c3bf5fcef6" providerId="LiveId" clId="{66D3A7D3-AD5B-4552-AB60-56CCA8F8958E}" dt="2019-08-06T18:15:26.902" v="150" actId="14100"/>
        <pc:sldMkLst>
          <pc:docMk/>
          <pc:sldMk cId="2868510087" sldId="593"/>
        </pc:sldMkLst>
        <pc:spChg chg="add del mod">
          <ac:chgData name="Julie Ridding" userId="770e14c3bf5fcef6" providerId="LiveId" clId="{66D3A7D3-AD5B-4552-AB60-56CCA8F8958E}" dt="2019-08-06T18:15:12.029" v="144" actId="478"/>
          <ac:spMkLst>
            <pc:docMk/>
            <pc:sldMk cId="2868510087" sldId="593"/>
            <ac:spMk id="3" creationId="{D870F518-F857-4B5C-913D-3C27393FDC03}"/>
          </ac:spMkLst>
        </pc:spChg>
        <pc:spChg chg="mod">
          <ac:chgData name="Julie Ridding" userId="770e14c3bf5fcef6" providerId="LiveId" clId="{66D3A7D3-AD5B-4552-AB60-56CCA8F8958E}" dt="2019-08-06T18:15:26.902" v="150" actId="14100"/>
          <ac:spMkLst>
            <pc:docMk/>
            <pc:sldMk cId="2868510087" sldId="593"/>
            <ac:spMk id="152580" creationId="{00000000-0000-0000-0000-000000000000}"/>
          </ac:spMkLst>
        </pc:spChg>
        <pc:spChg chg="del">
          <ac:chgData name="Julie Ridding" userId="770e14c3bf5fcef6" providerId="LiveId" clId="{66D3A7D3-AD5B-4552-AB60-56CCA8F8958E}" dt="2019-08-06T18:15:10.449" v="143" actId="478"/>
          <ac:spMkLst>
            <pc:docMk/>
            <pc:sldMk cId="2868510087" sldId="593"/>
            <ac:spMk id="152581" creationId="{00000000-0000-0000-0000-000000000000}"/>
          </ac:spMkLst>
        </pc:spChg>
        <pc:spChg chg="mod">
          <ac:chgData name="Julie Ridding" userId="770e14c3bf5fcef6" providerId="LiveId" clId="{66D3A7D3-AD5B-4552-AB60-56CCA8F8958E}" dt="2019-08-06T18:15:20.206" v="148" actId="14100"/>
          <ac:spMkLst>
            <pc:docMk/>
            <pc:sldMk cId="2868510087" sldId="593"/>
            <ac:spMk id="152582" creationId="{00000000-0000-0000-0000-000000000000}"/>
          </ac:spMkLst>
        </pc:spChg>
        <pc:spChg chg="mod">
          <ac:chgData name="Julie Ridding" userId="770e14c3bf5fcef6" providerId="LiveId" clId="{66D3A7D3-AD5B-4552-AB60-56CCA8F8958E}" dt="2019-08-06T18:15:13.971" v="145" actId="1076"/>
          <ac:spMkLst>
            <pc:docMk/>
            <pc:sldMk cId="2868510087" sldId="593"/>
            <ac:spMk id="152583" creationId="{00000000-0000-0000-0000-000000000000}"/>
          </ac:spMkLst>
        </pc:spChg>
        <pc:picChg chg="del">
          <ac:chgData name="Julie Ridding" userId="770e14c3bf5fcef6" providerId="LiveId" clId="{66D3A7D3-AD5B-4552-AB60-56CCA8F8958E}" dt="2019-08-06T18:11:26.367" v="62" actId="478"/>
          <ac:picMkLst>
            <pc:docMk/>
            <pc:sldMk cId="2868510087" sldId="593"/>
            <ac:picMk id="9" creationId="{00000000-0000-0000-0000-000000000000}"/>
          </ac:picMkLst>
        </pc:picChg>
      </pc:sldChg>
      <pc:sldChg chg="addSp delSp modSp">
        <pc:chgData name="Julie Ridding" userId="770e14c3bf5fcef6" providerId="LiveId" clId="{66D3A7D3-AD5B-4552-AB60-56CCA8F8958E}" dt="2019-08-06T18:15:56.950" v="158" actId="14100"/>
        <pc:sldMkLst>
          <pc:docMk/>
          <pc:sldMk cId="1407667202" sldId="594"/>
        </pc:sldMkLst>
        <pc:spChg chg="add del mod">
          <ac:chgData name="Julie Ridding" userId="770e14c3bf5fcef6" providerId="LiveId" clId="{66D3A7D3-AD5B-4552-AB60-56CCA8F8958E}" dt="2019-08-06T18:15:32.422" v="152" actId="478"/>
          <ac:spMkLst>
            <pc:docMk/>
            <pc:sldMk cId="1407667202" sldId="594"/>
            <ac:spMk id="3" creationId="{969F09E9-768A-4891-BF9C-9E4F6EC86DEC}"/>
          </ac:spMkLst>
        </pc:spChg>
        <pc:spChg chg="del">
          <ac:chgData name="Julie Ridding" userId="770e14c3bf5fcef6" providerId="LiveId" clId="{66D3A7D3-AD5B-4552-AB60-56CCA8F8958E}" dt="2019-08-06T18:15:52.710" v="157" actId="478"/>
          <ac:spMkLst>
            <pc:docMk/>
            <pc:sldMk cId="1407667202" sldId="594"/>
            <ac:spMk id="152579" creationId="{00000000-0000-0000-0000-000000000000}"/>
          </ac:spMkLst>
        </pc:spChg>
        <pc:spChg chg="mod">
          <ac:chgData name="Julie Ridding" userId="770e14c3bf5fcef6" providerId="LiveId" clId="{66D3A7D3-AD5B-4552-AB60-56CCA8F8958E}" dt="2019-08-06T18:15:56.950" v="158" actId="14100"/>
          <ac:spMkLst>
            <pc:docMk/>
            <pc:sldMk cId="1407667202" sldId="594"/>
            <ac:spMk id="152580" creationId="{00000000-0000-0000-0000-000000000000}"/>
          </ac:spMkLst>
        </pc:spChg>
        <pc:spChg chg="del">
          <ac:chgData name="Julie Ridding" userId="770e14c3bf5fcef6" providerId="LiveId" clId="{66D3A7D3-AD5B-4552-AB60-56CCA8F8958E}" dt="2019-08-06T18:15:31.193" v="151" actId="478"/>
          <ac:spMkLst>
            <pc:docMk/>
            <pc:sldMk cId="1407667202" sldId="594"/>
            <ac:spMk id="152581" creationId="{00000000-0000-0000-0000-000000000000}"/>
          </ac:spMkLst>
        </pc:spChg>
        <pc:spChg chg="mod">
          <ac:chgData name="Julie Ridding" userId="770e14c3bf5fcef6" providerId="LiveId" clId="{66D3A7D3-AD5B-4552-AB60-56CCA8F8958E}" dt="2019-08-06T18:15:41.979" v="156" actId="14100"/>
          <ac:spMkLst>
            <pc:docMk/>
            <pc:sldMk cId="1407667202" sldId="594"/>
            <ac:spMk id="152582" creationId="{00000000-0000-0000-0000-000000000000}"/>
          </ac:spMkLst>
        </pc:spChg>
        <pc:spChg chg="mod">
          <ac:chgData name="Julie Ridding" userId="770e14c3bf5fcef6" providerId="LiveId" clId="{66D3A7D3-AD5B-4552-AB60-56CCA8F8958E}" dt="2019-08-06T18:15:34.714" v="153" actId="1076"/>
          <ac:spMkLst>
            <pc:docMk/>
            <pc:sldMk cId="1407667202" sldId="594"/>
            <ac:spMk id="152583" creationId="{00000000-0000-0000-0000-000000000000}"/>
          </ac:spMkLst>
        </pc:spChg>
        <pc:picChg chg="del">
          <ac:chgData name="Julie Ridding" userId="770e14c3bf5fcef6" providerId="LiveId" clId="{66D3A7D3-AD5B-4552-AB60-56CCA8F8958E}" dt="2019-08-06T18:11:25.263" v="61" actId="478"/>
          <ac:picMkLst>
            <pc:docMk/>
            <pc:sldMk cId="1407667202" sldId="594"/>
            <ac:picMk id="9" creationId="{00000000-0000-0000-0000-000000000000}"/>
          </ac:picMkLst>
        </pc:picChg>
      </pc:sldChg>
      <pc:sldMasterChg chg="modTransition modSldLayout">
        <pc:chgData name="Julie Ridding" userId="770e14c3bf5fcef6" providerId="LiveId" clId="{66D3A7D3-AD5B-4552-AB60-56CCA8F8958E}" dt="2019-08-06T18:07:30.877" v="0"/>
        <pc:sldMasterMkLst>
          <pc:docMk/>
          <pc:sldMasterMk cId="3858263234" sldId="2147483708"/>
        </pc:sldMasterMkLst>
        <pc:sldLayoutChg chg="modTransition">
          <pc:chgData name="Julie Ridding" userId="770e14c3bf5fcef6" providerId="LiveId" clId="{66D3A7D3-AD5B-4552-AB60-56CCA8F8958E}" dt="2019-08-06T18:07:30.877" v="0"/>
          <pc:sldLayoutMkLst>
            <pc:docMk/>
            <pc:sldMasterMk cId="3858263234" sldId="2147483708"/>
            <pc:sldLayoutMk cId="2872685732" sldId="2147483709"/>
          </pc:sldLayoutMkLst>
        </pc:sldLayoutChg>
        <pc:sldLayoutChg chg="modTransition">
          <pc:chgData name="Julie Ridding" userId="770e14c3bf5fcef6" providerId="LiveId" clId="{66D3A7D3-AD5B-4552-AB60-56CCA8F8958E}" dt="2019-08-06T18:07:30.877" v="0"/>
          <pc:sldLayoutMkLst>
            <pc:docMk/>
            <pc:sldMasterMk cId="3858263234" sldId="2147483708"/>
            <pc:sldLayoutMk cId="2103460126" sldId="2147483710"/>
          </pc:sldLayoutMkLst>
        </pc:sldLayoutChg>
        <pc:sldLayoutChg chg="modTransition">
          <pc:chgData name="Julie Ridding" userId="770e14c3bf5fcef6" providerId="LiveId" clId="{66D3A7D3-AD5B-4552-AB60-56CCA8F8958E}" dt="2019-08-06T18:07:30.877" v="0"/>
          <pc:sldLayoutMkLst>
            <pc:docMk/>
            <pc:sldMasterMk cId="3858263234" sldId="2147483708"/>
            <pc:sldLayoutMk cId="2548115247" sldId="2147483711"/>
          </pc:sldLayoutMkLst>
        </pc:sldLayoutChg>
        <pc:sldLayoutChg chg="modTransition">
          <pc:chgData name="Julie Ridding" userId="770e14c3bf5fcef6" providerId="LiveId" clId="{66D3A7D3-AD5B-4552-AB60-56CCA8F8958E}" dt="2019-08-06T18:07:30.877" v="0"/>
          <pc:sldLayoutMkLst>
            <pc:docMk/>
            <pc:sldMasterMk cId="3858263234" sldId="2147483708"/>
            <pc:sldLayoutMk cId="765137071" sldId="2147483712"/>
          </pc:sldLayoutMkLst>
        </pc:sldLayoutChg>
        <pc:sldLayoutChg chg="modTransition">
          <pc:chgData name="Julie Ridding" userId="770e14c3bf5fcef6" providerId="LiveId" clId="{66D3A7D3-AD5B-4552-AB60-56CCA8F8958E}" dt="2019-08-06T18:07:30.877" v="0"/>
          <pc:sldLayoutMkLst>
            <pc:docMk/>
            <pc:sldMasterMk cId="3858263234" sldId="2147483708"/>
            <pc:sldLayoutMk cId="175863979" sldId="2147483713"/>
          </pc:sldLayoutMkLst>
        </pc:sldLayoutChg>
        <pc:sldLayoutChg chg="modTransition">
          <pc:chgData name="Julie Ridding" userId="770e14c3bf5fcef6" providerId="LiveId" clId="{66D3A7D3-AD5B-4552-AB60-56CCA8F8958E}" dt="2019-08-06T18:07:30.877" v="0"/>
          <pc:sldLayoutMkLst>
            <pc:docMk/>
            <pc:sldMasterMk cId="3858263234" sldId="2147483708"/>
            <pc:sldLayoutMk cId="2824326760" sldId="2147483714"/>
          </pc:sldLayoutMkLst>
        </pc:sldLayoutChg>
        <pc:sldLayoutChg chg="modTransition">
          <pc:chgData name="Julie Ridding" userId="770e14c3bf5fcef6" providerId="LiveId" clId="{66D3A7D3-AD5B-4552-AB60-56CCA8F8958E}" dt="2019-08-06T18:07:30.877" v="0"/>
          <pc:sldLayoutMkLst>
            <pc:docMk/>
            <pc:sldMasterMk cId="3858263234" sldId="2147483708"/>
            <pc:sldLayoutMk cId="2805512500" sldId="2147483715"/>
          </pc:sldLayoutMkLst>
        </pc:sldLayoutChg>
        <pc:sldLayoutChg chg="modTransition">
          <pc:chgData name="Julie Ridding" userId="770e14c3bf5fcef6" providerId="LiveId" clId="{66D3A7D3-AD5B-4552-AB60-56CCA8F8958E}" dt="2019-08-06T18:07:30.877" v="0"/>
          <pc:sldLayoutMkLst>
            <pc:docMk/>
            <pc:sldMasterMk cId="3858263234" sldId="2147483708"/>
            <pc:sldLayoutMk cId="415973900" sldId="2147483716"/>
          </pc:sldLayoutMkLst>
        </pc:sldLayoutChg>
        <pc:sldLayoutChg chg="modTransition">
          <pc:chgData name="Julie Ridding" userId="770e14c3bf5fcef6" providerId="LiveId" clId="{66D3A7D3-AD5B-4552-AB60-56CCA8F8958E}" dt="2019-08-06T18:07:30.877" v="0"/>
          <pc:sldLayoutMkLst>
            <pc:docMk/>
            <pc:sldMasterMk cId="3858263234" sldId="2147483708"/>
            <pc:sldLayoutMk cId="25763148" sldId="2147483717"/>
          </pc:sldLayoutMkLst>
        </pc:sldLayoutChg>
        <pc:sldLayoutChg chg="modTransition">
          <pc:chgData name="Julie Ridding" userId="770e14c3bf5fcef6" providerId="LiveId" clId="{66D3A7D3-AD5B-4552-AB60-56CCA8F8958E}" dt="2019-08-06T18:07:30.877" v="0"/>
          <pc:sldLayoutMkLst>
            <pc:docMk/>
            <pc:sldMasterMk cId="3858263234" sldId="2147483708"/>
            <pc:sldLayoutMk cId="1506135853" sldId="2147483723"/>
          </pc:sldLayoutMkLst>
        </pc:sldLayoutChg>
        <pc:sldLayoutChg chg="modTransition">
          <pc:chgData name="Julie Ridding" userId="770e14c3bf5fcef6" providerId="LiveId" clId="{66D3A7D3-AD5B-4552-AB60-56CCA8F8958E}" dt="2019-08-06T18:07:30.877" v="0"/>
          <pc:sldLayoutMkLst>
            <pc:docMk/>
            <pc:sldMasterMk cId="3858263234" sldId="2147483708"/>
            <pc:sldLayoutMk cId="516099968" sldId="2147483724"/>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2274" name="Rectangle 2"/>
          <p:cNvSpPr>
            <a:spLocks noGrp="1" noChangeArrowheads="1"/>
          </p:cNvSpPr>
          <p:nvPr>
            <p:ph type="hdr" sz="quarter"/>
          </p:nvPr>
        </p:nvSpPr>
        <p:spPr bwMode="auto">
          <a:xfrm>
            <a:off x="3" y="1"/>
            <a:ext cx="4161628" cy="364810"/>
          </a:xfrm>
          <a:prstGeom prst="rect">
            <a:avLst/>
          </a:prstGeom>
          <a:noFill/>
          <a:ln w="9525">
            <a:noFill/>
            <a:miter lim="800000"/>
            <a:headEnd/>
            <a:tailEnd/>
          </a:ln>
          <a:effectLst/>
        </p:spPr>
        <p:txBody>
          <a:bodyPr vert="horz" wrap="square" lIns="96645" tIns="48323" rIns="96645" bIns="48323" numCol="1" anchor="t" anchorCtr="0" compatLnSpc="1">
            <a:prstTxWarp prst="textNoShape">
              <a:avLst/>
            </a:prstTxWarp>
          </a:bodyPr>
          <a:lstStyle>
            <a:lvl1pPr defTabSz="967035">
              <a:lnSpc>
                <a:spcPct val="100000"/>
              </a:lnSpc>
              <a:spcBef>
                <a:spcPct val="0"/>
              </a:spcBef>
              <a:buClrTx/>
              <a:buFontTx/>
              <a:buNone/>
              <a:defRPr sz="1300">
                <a:effectLst/>
                <a:latin typeface="Arial" charset="0"/>
              </a:defRPr>
            </a:lvl1pPr>
          </a:lstStyle>
          <a:p>
            <a:endParaRPr lang="en-US"/>
          </a:p>
        </p:txBody>
      </p:sp>
      <p:sp>
        <p:nvSpPr>
          <p:cNvPr id="182275" name="Rectangle 3"/>
          <p:cNvSpPr>
            <a:spLocks noGrp="1" noChangeArrowheads="1"/>
          </p:cNvSpPr>
          <p:nvPr>
            <p:ph type="dt" sz="quarter" idx="1"/>
          </p:nvPr>
        </p:nvSpPr>
        <p:spPr bwMode="auto">
          <a:xfrm>
            <a:off x="5437359" y="1"/>
            <a:ext cx="4161626" cy="364810"/>
          </a:xfrm>
          <a:prstGeom prst="rect">
            <a:avLst/>
          </a:prstGeom>
          <a:noFill/>
          <a:ln w="9525">
            <a:noFill/>
            <a:miter lim="800000"/>
            <a:headEnd/>
            <a:tailEnd/>
          </a:ln>
          <a:effectLst/>
        </p:spPr>
        <p:txBody>
          <a:bodyPr vert="horz" wrap="square" lIns="96645" tIns="48323" rIns="96645" bIns="48323" numCol="1" anchor="t" anchorCtr="0" compatLnSpc="1">
            <a:prstTxWarp prst="textNoShape">
              <a:avLst/>
            </a:prstTxWarp>
          </a:bodyPr>
          <a:lstStyle>
            <a:lvl1pPr algn="r" defTabSz="967035">
              <a:lnSpc>
                <a:spcPct val="100000"/>
              </a:lnSpc>
              <a:spcBef>
                <a:spcPct val="0"/>
              </a:spcBef>
              <a:buClrTx/>
              <a:buFontTx/>
              <a:buNone/>
              <a:defRPr sz="1300">
                <a:effectLst/>
                <a:latin typeface="Arial" charset="0"/>
              </a:defRPr>
            </a:lvl1pPr>
          </a:lstStyle>
          <a:p>
            <a:endParaRPr lang="en-US"/>
          </a:p>
        </p:txBody>
      </p:sp>
      <p:sp>
        <p:nvSpPr>
          <p:cNvPr id="182276" name="Rectangle 4"/>
          <p:cNvSpPr>
            <a:spLocks noGrp="1" noChangeArrowheads="1"/>
          </p:cNvSpPr>
          <p:nvPr>
            <p:ph type="ftr" sz="quarter" idx="2"/>
          </p:nvPr>
        </p:nvSpPr>
        <p:spPr bwMode="auto">
          <a:xfrm>
            <a:off x="3" y="6949124"/>
            <a:ext cx="4161628" cy="364810"/>
          </a:xfrm>
          <a:prstGeom prst="rect">
            <a:avLst/>
          </a:prstGeom>
          <a:noFill/>
          <a:ln w="9525">
            <a:noFill/>
            <a:miter lim="800000"/>
            <a:headEnd/>
            <a:tailEnd/>
          </a:ln>
          <a:effectLst/>
        </p:spPr>
        <p:txBody>
          <a:bodyPr vert="horz" wrap="square" lIns="96645" tIns="48323" rIns="96645" bIns="48323" numCol="1" anchor="b" anchorCtr="0" compatLnSpc="1">
            <a:prstTxWarp prst="textNoShape">
              <a:avLst/>
            </a:prstTxWarp>
          </a:bodyPr>
          <a:lstStyle>
            <a:lvl1pPr defTabSz="967035">
              <a:lnSpc>
                <a:spcPct val="100000"/>
              </a:lnSpc>
              <a:spcBef>
                <a:spcPct val="0"/>
              </a:spcBef>
              <a:buClrTx/>
              <a:buFontTx/>
              <a:buNone/>
              <a:defRPr sz="1300">
                <a:effectLst/>
                <a:latin typeface="Arial" charset="0"/>
              </a:defRPr>
            </a:lvl1pPr>
          </a:lstStyle>
          <a:p>
            <a:endParaRPr lang="en-US"/>
          </a:p>
        </p:txBody>
      </p:sp>
      <p:sp>
        <p:nvSpPr>
          <p:cNvPr id="182277" name="Rectangle 5"/>
          <p:cNvSpPr>
            <a:spLocks noGrp="1" noChangeArrowheads="1"/>
          </p:cNvSpPr>
          <p:nvPr>
            <p:ph type="sldNum" sz="quarter" idx="3"/>
          </p:nvPr>
        </p:nvSpPr>
        <p:spPr bwMode="auto">
          <a:xfrm>
            <a:off x="5437359" y="6949124"/>
            <a:ext cx="4161626" cy="364810"/>
          </a:xfrm>
          <a:prstGeom prst="rect">
            <a:avLst/>
          </a:prstGeom>
          <a:noFill/>
          <a:ln w="9525">
            <a:noFill/>
            <a:miter lim="800000"/>
            <a:headEnd/>
            <a:tailEnd/>
          </a:ln>
          <a:effectLst/>
        </p:spPr>
        <p:txBody>
          <a:bodyPr vert="horz" wrap="square" lIns="96645" tIns="48323" rIns="96645" bIns="48323" numCol="1" anchor="b" anchorCtr="0" compatLnSpc="1">
            <a:prstTxWarp prst="textNoShape">
              <a:avLst/>
            </a:prstTxWarp>
          </a:bodyPr>
          <a:lstStyle>
            <a:lvl1pPr algn="r" defTabSz="967035">
              <a:lnSpc>
                <a:spcPct val="100000"/>
              </a:lnSpc>
              <a:spcBef>
                <a:spcPct val="0"/>
              </a:spcBef>
              <a:buClrTx/>
              <a:buFontTx/>
              <a:buNone/>
              <a:defRPr sz="1300">
                <a:effectLst/>
                <a:latin typeface="Arial" charset="0"/>
              </a:defRPr>
            </a:lvl1pPr>
          </a:lstStyle>
          <a:p>
            <a:fld id="{AFCBA198-4855-4285-BD31-8A3A69F23B5D}" type="slidenum">
              <a:rPr lang="en-US"/>
              <a:pPr/>
              <a:t>‹#›</a:t>
            </a:fld>
            <a:endParaRPr lang="en-US"/>
          </a:p>
        </p:txBody>
      </p:sp>
    </p:spTree>
    <p:extLst>
      <p:ext uri="{BB962C8B-B14F-4D97-AF65-F5344CB8AC3E}">
        <p14:creationId xmlns:p14="http://schemas.microsoft.com/office/powerpoint/2010/main" val="309421513"/>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hdr" sz="quarter"/>
          </p:nvPr>
        </p:nvSpPr>
        <p:spPr bwMode="auto">
          <a:xfrm>
            <a:off x="3" y="1"/>
            <a:ext cx="4161628" cy="364810"/>
          </a:xfrm>
          <a:prstGeom prst="rect">
            <a:avLst/>
          </a:prstGeom>
          <a:noFill/>
          <a:ln w="9525">
            <a:noFill/>
            <a:miter lim="800000"/>
            <a:headEnd/>
            <a:tailEnd/>
          </a:ln>
          <a:effectLst/>
        </p:spPr>
        <p:txBody>
          <a:bodyPr vert="horz" wrap="square" lIns="96645" tIns="48323" rIns="96645" bIns="48323" numCol="1" anchor="t" anchorCtr="0" compatLnSpc="1">
            <a:prstTxWarp prst="textNoShape">
              <a:avLst/>
            </a:prstTxWarp>
          </a:bodyPr>
          <a:lstStyle>
            <a:lvl1pPr defTabSz="967035">
              <a:lnSpc>
                <a:spcPct val="100000"/>
              </a:lnSpc>
              <a:spcBef>
                <a:spcPct val="0"/>
              </a:spcBef>
              <a:buClrTx/>
              <a:buFontTx/>
              <a:buNone/>
              <a:defRPr sz="1300">
                <a:effectLst/>
                <a:latin typeface="Arial" charset="0"/>
              </a:defRPr>
            </a:lvl1pPr>
          </a:lstStyle>
          <a:p>
            <a:endParaRPr lang="en-US"/>
          </a:p>
        </p:txBody>
      </p:sp>
      <p:sp>
        <p:nvSpPr>
          <p:cNvPr id="186371" name="Rectangle 3"/>
          <p:cNvSpPr>
            <a:spLocks noGrp="1" noChangeArrowheads="1"/>
          </p:cNvSpPr>
          <p:nvPr>
            <p:ph type="dt" idx="1"/>
          </p:nvPr>
        </p:nvSpPr>
        <p:spPr bwMode="auto">
          <a:xfrm>
            <a:off x="5437359" y="1"/>
            <a:ext cx="4161626" cy="364810"/>
          </a:xfrm>
          <a:prstGeom prst="rect">
            <a:avLst/>
          </a:prstGeom>
          <a:noFill/>
          <a:ln w="9525">
            <a:noFill/>
            <a:miter lim="800000"/>
            <a:headEnd/>
            <a:tailEnd/>
          </a:ln>
          <a:effectLst/>
        </p:spPr>
        <p:txBody>
          <a:bodyPr vert="horz" wrap="square" lIns="96645" tIns="48323" rIns="96645" bIns="48323" numCol="1" anchor="t" anchorCtr="0" compatLnSpc="1">
            <a:prstTxWarp prst="textNoShape">
              <a:avLst/>
            </a:prstTxWarp>
          </a:bodyPr>
          <a:lstStyle>
            <a:lvl1pPr algn="r" defTabSz="967035">
              <a:lnSpc>
                <a:spcPct val="100000"/>
              </a:lnSpc>
              <a:spcBef>
                <a:spcPct val="0"/>
              </a:spcBef>
              <a:buClrTx/>
              <a:buFontTx/>
              <a:buNone/>
              <a:defRPr sz="1300">
                <a:effectLst/>
                <a:latin typeface="Arial" charset="0"/>
              </a:defRPr>
            </a:lvl1pPr>
          </a:lstStyle>
          <a:p>
            <a:endParaRPr lang="en-US"/>
          </a:p>
        </p:txBody>
      </p:sp>
      <p:sp>
        <p:nvSpPr>
          <p:cNvPr id="186372" name="Rectangle 4"/>
          <p:cNvSpPr>
            <a:spLocks noGrp="1" noRot="1" noChangeAspect="1" noChangeArrowheads="1" noTextEdit="1"/>
          </p:cNvSpPr>
          <p:nvPr>
            <p:ph type="sldImg" idx="2"/>
          </p:nvPr>
        </p:nvSpPr>
        <p:spPr bwMode="auto">
          <a:xfrm>
            <a:off x="2973388" y="550863"/>
            <a:ext cx="3654425" cy="2741612"/>
          </a:xfrm>
          <a:prstGeom prst="rect">
            <a:avLst/>
          </a:prstGeom>
          <a:noFill/>
          <a:ln w="9525">
            <a:solidFill>
              <a:srgbClr val="000000"/>
            </a:solidFill>
            <a:miter lim="800000"/>
            <a:headEnd/>
            <a:tailEnd/>
          </a:ln>
          <a:effectLst/>
        </p:spPr>
      </p:sp>
      <p:sp>
        <p:nvSpPr>
          <p:cNvPr id="186373" name="Rectangle 5"/>
          <p:cNvSpPr>
            <a:spLocks noGrp="1" noChangeArrowheads="1"/>
          </p:cNvSpPr>
          <p:nvPr>
            <p:ph type="body" sz="quarter" idx="3"/>
          </p:nvPr>
        </p:nvSpPr>
        <p:spPr bwMode="auto">
          <a:xfrm>
            <a:off x="961230" y="3474563"/>
            <a:ext cx="7678746" cy="3290890"/>
          </a:xfrm>
          <a:prstGeom prst="rect">
            <a:avLst/>
          </a:prstGeom>
          <a:noFill/>
          <a:ln w="9525">
            <a:noFill/>
            <a:miter lim="800000"/>
            <a:headEnd/>
            <a:tailEnd/>
          </a:ln>
          <a:effectLst/>
        </p:spPr>
        <p:txBody>
          <a:bodyPr vert="horz" wrap="square" lIns="96645" tIns="48323" rIns="96645" bIns="48323"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6374" name="Rectangle 6"/>
          <p:cNvSpPr>
            <a:spLocks noGrp="1" noChangeArrowheads="1"/>
          </p:cNvSpPr>
          <p:nvPr>
            <p:ph type="ftr" sz="quarter" idx="4"/>
          </p:nvPr>
        </p:nvSpPr>
        <p:spPr bwMode="auto">
          <a:xfrm>
            <a:off x="3" y="6949124"/>
            <a:ext cx="4161628" cy="364810"/>
          </a:xfrm>
          <a:prstGeom prst="rect">
            <a:avLst/>
          </a:prstGeom>
          <a:noFill/>
          <a:ln w="9525">
            <a:noFill/>
            <a:miter lim="800000"/>
            <a:headEnd/>
            <a:tailEnd/>
          </a:ln>
          <a:effectLst/>
        </p:spPr>
        <p:txBody>
          <a:bodyPr vert="horz" wrap="square" lIns="96645" tIns="48323" rIns="96645" bIns="48323" numCol="1" anchor="b" anchorCtr="0" compatLnSpc="1">
            <a:prstTxWarp prst="textNoShape">
              <a:avLst/>
            </a:prstTxWarp>
          </a:bodyPr>
          <a:lstStyle>
            <a:lvl1pPr defTabSz="967035">
              <a:lnSpc>
                <a:spcPct val="100000"/>
              </a:lnSpc>
              <a:spcBef>
                <a:spcPct val="0"/>
              </a:spcBef>
              <a:buClrTx/>
              <a:buFontTx/>
              <a:buNone/>
              <a:defRPr sz="1300">
                <a:effectLst/>
                <a:latin typeface="Arial" charset="0"/>
              </a:defRPr>
            </a:lvl1pPr>
          </a:lstStyle>
          <a:p>
            <a:endParaRPr lang="en-US"/>
          </a:p>
        </p:txBody>
      </p:sp>
      <p:sp>
        <p:nvSpPr>
          <p:cNvPr id="186375" name="Rectangle 7"/>
          <p:cNvSpPr>
            <a:spLocks noGrp="1" noChangeArrowheads="1"/>
          </p:cNvSpPr>
          <p:nvPr>
            <p:ph type="sldNum" sz="quarter" idx="5"/>
          </p:nvPr>
        </p:nvSpPr>
        <p:spPr bwMode="auto">
          <a:xfrm>
            <a:off x="5437359" y="6949124"/>
            <a:ext cx="4161626" cy="364810"/>
          </a:xfrm>
          <a:prstGeom prst="rect">
            <a:avLst/>
          </a:prstGeom>
          <a:noFill/>
          <a:ln w="9525">
            <a:noFill/>
            <a:miter lim="800000"/>
            <a:headEnd/>
            <a:tailEnd/>
          </a:ln>
          <a:effectLst/>
        </p:spPr>
        <p:txBody>
          <a:bodyPr vert="horz" wrap="square" lIns="96645" tIns="48323" rIns="96645" bIns="48323" numCol="1" anchor="b" anchorCtr="0" compatLnSpc="1">
            <a:prstTxWarp prst="textNoShape">
              <a:avLst/>
            </a:prstTxWarp>
          </a:bodyPr>
          <a:lstStyle>
            <a:lvl1pPr algn="r" defTabSz="967035">
              <a:lnSpc>
                <a:spcPct val="100000"/>
              </a:lnSpc>
              <a:spcBef>
                <a:spcPct val="0"/>
              </a:spcBef>
              <a:buClrTx/>
              <a:buFontTx/>
              <a:buNone/>
              <a:defRPr sz="1300">
                <a:effectLst/>
                <a:latin typeface="Arial" charset="0"/>
              </a:defRPr>
            </a:lvl1pPr>
          </a:lstStyle>
          <a:p>
            <a:fld id="{3EA4C7F9-9F2D-4EA5-A486-C6C46B9829EF}" type="slidenum">
              <a:rPr lang="en-US"/>
              <a:pPr/>
              <a:t>‹#›</a:t>
            </a:fld>
            <a:endParaRPr lang="en-US"/>
          </a:p>
        </p:txBody>
      </p:sp>
    </p:spTree>
    <p:extLst>
      <p:ext uri="{BB962C8B-B14F-4D97-AF65-F5344CB8AC3E}">
        <p14:creationId xmlns:p14="http://schemas.microsoft.com/office/powerpoint/2010/main" val="1856977610"/>
      </p:ext>
    </p:extLst>
  </p:cSld>
  <p:clrMap bg1="lt1" tx1="dk1" bg2="lt2" tx2="dk2" accent1="accent1" accent2="accent2" accent3="accent3" accent4="accent4" accent5="accent5" accent6="accent6" hlink="hlink" folHlink="folHlink"/>
  <p:hf hdr="0" ftr="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79D1E6-AFDA-48C7-A966-FE4295AA1203}" type="slidenum">
              <a:rPr lang="en-US"/>
              <a:pPr/>
              <a:t>1</a:t>
            </a:fld>
            <a:endParaRPr lang="en-US"/>
          </a:p>
        </p:txBody>
      </p:sp>
      <p:sp>
        <p:nvSpPr>
          <p:cNvPr id="187394" name="Rectangle 2"/>
          <p:cNvSpPr>
            <a:spLocks noGrp="1" noRot="1" noChangeAspect="1" noChangeArrowheads="1" noTextEdit="1"/>
          </p:cNvSpPr>
          <p:nvPr>
            <p:ph type="sldImg"/>
          </p:nvPr>
        </p:nvSpPr>
        <p:spPr>
          <a:ln/>
        </p:spPr>
      </p:sp>
      <p:sp>
        <p:nvSpPr>
          <p:cNvPr id="187395" name="Rectangle 3"/>
          <p:cNvSpPr>
            <a:spLocks noGrp="1" noChangeArrowheads="1"/>
          </p:cNvSpPr>
          <p:nvPr>
            <p:ph type="body" idx="1"/>
          </p:nvPr>
        </p:nvSpPr>
        <p:spPr/>
        <p:txBody>
          <a:bodyPr/>
          <a:lstStyle/>
          <a:p>
            <a:endParaRPr lang="en-US"/>
          </a:p>
        </p:txBody>
      </p:sp>
      <p:sp>
        <p:nvSpPr>
          <p:cNvPr id="6" name="Date Placeholder 5"/>
          <p:cNvSpPr>
            <a:spLocks noGrp="1"/>
          </p:cNvSpPr>
          <p:nvPr>
            <p:ph type="dt" idx="10"/>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6F9865-2360-40D0-8F71-D88A4CE387C0}" type="slidenum">
              <a:rPr lang="en-US"/>
              <a:pPr/>
              <a:t>11</a:t>
            </a:fld>
            <a:endParaRPr lang="en-US" dirty="0"/>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endParaRPr lang="en-US" dirty="0"/>
          </a:p>
        </p:txBody>
      </p:sp>
      <p:sp>
        <p:nvSpPr>
          <p:cNvPr id="6" name="Date Placeholder 5"/>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7600540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6F9865-2360-40D0-8F71-D88A4CE387C0}" type="slidenum">
              <a:rPr lang="en-US"/>
              <a:pPr/>
              <a:t>12</a:t>
            </a:fld>
            <a:endParaRPr lang="en-US" dirty="0"/>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endParaRPr lang="en-US" dirty="0"/>
          </a:p>
        </p:txBody>
      </p:sp>
      <p:sp>
        <p:nvSpPr>
          <p:cNvPr id="6" name="Date Placeholder 5"/>
          <p:cNvSpPr>
            <a:spLocks noGrp="1"/>
          </p:cNvSpPr>
          <p:nvPr>
            <p:ph type="dt" idx="10"/>
          </p:nvPr>
        </p:nvSpPr>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6F9865-2360-40D0-8F71-D88A4CE387C0}" type="slidenum">
              <a:rPr lang="en-US"/>
              <a:pPr/>
              <a:t>13</a:t>
            </a:fld>
            <a:endParaRPr lang="en-US" dirty="0"/>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endParaRPr lang="en-US" dirty="0"/>
          </a:p>
        </p:txBody>
      </p:sp>
      <p:sp>
        <p:nvSpPr>
          <p:cNvPr id="6" name="Date Placeholder 5"/>
          <p:cNvSpPr>
            <a:spLocks noGrp="1"/>
          </p:cNvSpPr>
          <p:nvPr>
            <p:ph type="dt" idx="10"/>
          </p:nvPr>
        </p:nvSpPr>
        <p:spPr/>
        <p:txBody>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6F9865-2360-40D0-8F71-D88A4CE387C0}" type="slidenum">
              <a:rPr lang="en-US"/>
              <a:pPr/>
              <a:t>14</a:t>
            </a:fld>
            <a:endParaRPr lang="en-US" dirty="0"/>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endParaRPr lang="en-US" dirty="0"/>
          </a:p>
        </p:txBody>
      </p:sp>
      <p:sp>
        <p:nvSpPr>
          <p:cNvPr id="6" name="Date Placeholder 5"/>
          <p:cNvSpPr>
            <a:spLocks noGrp="1"/>
          </p:cNvSpPr>
          <p:nvPr>
            <p:ph type="dt" idx="10"/>
          </p:nvPr>
        </p:nvSpPr>
        <p:spPr/>
        <p:txBody>
          <a:bodyPr/>
          <a:lstStyle/>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79D1E6-AFDA-48C7-A966-FE4295AA1203}" type="slidenum">
              <a:rPr lang="en-US"/>
              <a:pPr/>
              <a:t>16</a:t>
            </a:fld>
            <a:endParaRPr lang="en-US" dirty="0"/>
          </a:p>
        </p:txBody>
      </p:sp>
      <p:sp>
        <p:nvSpPr>
          <p:cNvPr id="187394" name="Rectangle 2"/>
          <p:cNvSpPr>
            <a:spLocks noGrp="1" noRot="1" noChangeAspect="1" noChangeArrowheads="1" noTextEdit="1"/>
          </p:cNvSpPr>
          <p:nvPr>
            <p:ph type="sldImg"/>
          </p:nvPr>
        </p:nvSpPr>
        <p:spPr>
          <a:ln/>
        </p:spPr>
      </p:sp>
      <p:sp>
        <p:nvSpPr>
          <p:cNvPr id="187395" name="Rectangle 3"/>
          <p:cNvSpPr>
            <a:spLocks noGrp="1" noChangeArrowheads="1"/>
          </p:cNvSpPr>
          <p:nvPr>
            <p:ph type="body" idx="1"/>
          </p:nvPr>
        </p:nvSpPr>
        <p:spPr/>
        <p:txBody>
          <a:bodyPr/>
          <a:lstStyle/>
          <a:p>
            <a:endParaRPr lang="en-US" dirty="0"/>
          </a:p>
        </p:txBody>
      </p:sp>
      <p:sp>
        <p:nvSpPr>
          <p:cNvPr id="6" name="Date Placeholder 5"/>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2203398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6F9865-2360-40D0-8F71-D88A4CE387C0}" type="slidenum">
              <a:rPr lang="en-US"/>
              <a:pPr/>
              <a:t>2</a:t>
            </a:fld>
            <a:endParaRPr lang="en-US" dirty="0"/>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endParaRPr lang="en-US" dirty="0"/>
          </a:p>
        </p:txBody>
      </p:sp>
      <p:sp>
        <p:nvSpPr>
          <p:cNvPr id="6" name="Date Placeholder 5"/>
          <p:cNvSpPr>
            <a:spLocks noGrp="1"/>
          </p:cNvSpPr>
          <p:nvPr>
            <p:ph type="dt" idx="10"/>
          </p:nvPr>
        </p:nvSpPr>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6F9865-2360-40D0-8F71-D88A4CE387C0}" type="slidenum">
              <a:rPr lang="en-US"/>
              <a:pPr/>
              <a:t>3</a:t>
            </a:fld>
            <a:endParaRPr lang="en-US" dirty="0"/>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endParaRPr lang="en-US" dirty="0"/>
          </a:p>
        </p:txBody>
      </p:sp>
      <p:sp>
        <p:nvSpPr>
          <p:cNvPr id="6" name="Date Placeholder 5"/>
          <p:cNvSpPr>
            <a:spLocks noGrp="1"/>
          </p:cNvSpPr>
          <p:nvPr>
            <p:ph type="dt" idx="10"/>
          </p:nvPr>
        </p:nvSpPr>
        <p:spPr/>
        <p:txBody>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6F9865-2360-40D0-8F71-D88A4CE387C0}" type="slidenum">
              <a:rPr lang="en-US"/>
              <a:pPr/>
              <a:t>4</a:t>
            </a:fld>
            <a:endParaRPr lang="en-US" dirty="0"/>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endParaRPr lang="en-US" dirty="0"/>
          </a:p>
        </p:txBody>
      </p:sp>
      <p:sp>
        <p:nvSpPr>
          <p:cNvPr id="6" name="Date Placeholder 5"/>
          <p:cNvSpPr>
            <a:spLocks noGrp="1"/>
          </p:cNvSpPr>
          <p:nvPr>
            <p:ph type="dt" idx="10"/>
          </p:nvPr>
        </p:nvSpPr>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6F9865-2360-40D0-8F71-D88A4CE387C0}" type="slidenum">
              <a:rPr lang="en-US"/>
              <a:pPr/>
              <a:t>5</a:t>
            </a:fld>
            <a:endParaRPr lang="en-US" dirty="0"/>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endParaRPr lang="en-US" dirty="0"/>
          </a:p>
        </p:txBody>
      </p:sp>
      <p:sp>
        <p:nvSpPr>
          <p:cNvPr id="6" name="Date Placeholder 5"/>
          <p:cNvSpPr>
            <a:spLocks noGrp="1"/>
          </p:cNvSpPr>
          <p:nvPr>
            <p:ph type="dt" idx="10"/>
          </p:nvPr>
        </p:nvSpPr>
        <p:spPr/>
        <p:txBody>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6F9865-2360-40D0-8F71-D88A4CE387C0}" type="slidenum">
              <a:rPr lang="en-US"/>
              <a:pPr/>
              <a:t>6</a:t>
            </a:fld>
            <a:endParaRPr lang="en-US" dirty="0"/>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endParaRPr lang="en-US" dirty="0"/>
          </a:p>
        </p:txBody>
      </p:sp>
      <p:sp>
        <p:nvSpPr>
          <p:cNvPr id="6" name="Date Placeholder 5"/>
          <p:cNvSpPr>
            <a:spLocks noGrp="1"/>
          </p:cNvSpPr>
          <p:nvPr>
            <p:ph type="dt" idx="10"/>
          </p:nvPr>
        </p:nvSpPr>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6F9865-2360-40D0-8F71-D88A4CE387C0}" type="slidenum">
              <a:rPr lang="en-US"/>
              <a:pPr/>
              <a:t>7</a:t>
            </a:fld>
            <a:endParaRPr lang="en-US" dirty="0"/>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endParaRPr lang="en-US" dirty="0"/>
          </a:p>
        </p:txBody>
      </p:sp>
      <p:sp>
        <p:nvSpPr>
          <p:cNvPr id="6" name="Date Placeholder 5"/>
          <p:cNvSpPr>
            <a:spLocks noGrp="1"/>
          </p:cNvSpPr>
          <p:nvPr>
            <p:ph type="dt" idx="10"/>
          </p:nvPr>
        </p:nvSpPr>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6F9865-2360-40D0-8F71-D88A4CE387C0}" type="slidenum">
              <a:rPr lang="en-US"/>
              <a:pPr/>
              <a:t>8</a:t>
            </a:fld>
            <a:endParaRPr lang="en-US" dirty="0"/>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endParaRPr lang="en-US" dirty="0"/>
          </a:p>
        </p:txBody>
      </p:sp>
      <p:sp>
        <p:nvSpPr>
          <p:cNvPr id="6" name="Date Placeholder 5"/>
          <p:cNvSpPr>
            <a:spLocks noGrp="1"/>
          </p:cNvSpPr>
          <p:nvPr>
            <p:ph type="dt" idx="10"/>
          </p:nvPr>
        </p:nvSpPr>
        <p:spPr/>
        <p:txBody>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6F9865-2360-40D0-8F71-D88A4CE387C0}" type="slidenum">
              <a:rPr lang="en-US"/>
              <a:pPr/>
              <a:t>9</a:t>
            </a:fld>
            <a:endParaRPr lang="en-US" dirty="0"/>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endParaRPr lang="en-US" dirty="0"/>
          </a:p>
        </p:txBody>
      </p:sp>
      <p:sp>
        <p:nvSpPr>
          <p:cNvPr id="6" name="Date Placeholder 5"/>
          <p:cNvSpPr>
            <a:spLocks noGrp="1"/>
          </p:cNvSpPr>
          <p:nvPr>
            <p:ph type="dt" idx="10"/>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7650" name="Group 2"/>
          <p:cNvGrpSpPr>
            <a:grpSpLocks/>
          </p:cNvGrpSpPr>
          <p:nvPr/>
        </p:nvGrpSpPr>
        <p:grpSpPr bwMode="auto">
          <a:xfrm>
            <a:off x="0" y="0"/>
            <a:ext cx="8458200" cy="5943600"/>
            <a:chOff x="0" y="0"/>
            <a:chExt cx="5328" cy="3744"/>
          </a:xfrm>
        </p:grpSpPr>
        <p:sp>
          <p:nvSpPr>
            <p:cNvPr id="27651"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endParaRPr lang="en-US"/>
            </a:p>
          </p:txBody>
        </p:sp>
        <p:sp>
          <p:nvSpPr>
            <p:cNvPr id="27652"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endParaRPr lang="en-US"/>
            </a:p>
          </p:txBody>
        </p:sp>
      </p:grpSp>
      <p:sp>
        <p:nvSpPr>
          <p:cNvPr id="27653" name="Rectangle 5"/>
          <p:cNvSpPr>
            <a:spLocks noGrp="1" noChangeArrowheads="1"/>
          </p:cNvSpPr>
          <p:nvPr>
            <p:ph type="subTitle" sz="quarter" idx="1"/>
          </p:nvPr>
        </p:nvSpPr>
        <p:spPr>
          <a:xfrm>
            <a:off x="1371600" y="3886200"/>
            <a:ext cx="6400800" cy="1752600"/>
          </a:xfrm>
        </p:spPr>
        <p:txBody>
          <a:bodyPr/>
          <a:lstStyle>
            <a:lvl1pPr marL="0" indent="0" algn="ctr">
              <a:defRPr/>
            </a:lvl1pPr>
          </a:lstStyle>
          <a:p>
            <a:r>
              <a:rPr lang="en-US"/>
              <a:t>Click to edit Master subtitle style</a:t>
            </a:r>
          </a:p>
        </p:txBody>
      </p:sp>
      <p:sp>
        <p:nvSpPr>
          <p:cNvPr id="27654" name="Rectangle 6"/>
          <p:cNvSpPr>
            <a:spLocks noGrp="1" noChangeArrowheads="1"/>
          </p:cNvSpPr>
          <p:nvPr>
            <p:ph type="dt" sz="quarter" idx="2"/>
          </p:nvPr>
        </p:nvSpPr>
        <p:spPr bwMode="auto">
          <a:xfrm>
            <a:off x="457200" y="6248400"/>
            <a:ext cx="2133600" cy="457200"/>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lvl1pPr>
              <a:lnSpc>
                <a:spcPct val="100000"/>
              </a:lnSpc>
              <a:spcBef>
                <a:spcPct val="0"/>
              </a:spcBef>
              <a:buClrTx/>
              <a:buFontTx/>
              <a:buNone/>
              <a:defRPr sz="1200">
                <a:effectLst>
                  <a:outerShdw blurRad="38100" dist="38100" dir="2700000" algn="tl">
                    <a:srgbClr val="000000"/>
                  </a:outerShdw>
                </a:effectLst>
              </a:defRPr>
            </a:lvl1pPr>
          </a:lstStyle>
          <a:p>
            <a:r>
              <a:rPr lang="en-US"/>
              <a:t>June 22, 2011</a:t>
            </a:r>
          </a:p>
        </p:txBody>
      </p:sp>
      <p:sp>
        <p:nvSpPr>
          <p:cNvPr id="27655" name="Rectangle 7"/>
          <p:cNvSpPr>
            <a:spLocks noGrp="1" noChangeArrowheads="1"/>
          </p:cNvSpPr>
          <p:nvPr>
            <p:ph type="ftr" sz="quarter" idx="3"/>
          </p:nvPr>
        </p:nvSpPr>
        <p:spPr>
          <a:xfrm>
            <a:off x="3124200" y="6248400"/>
            <a:ext cx="2895600" cy="457200"/>
          </a:xfrm>
        </p:spPr>
        <p:txBody>
          <a:bodyPr/>
          <a:lstStyle>
            <a:lvl1pPr>
              <a:defRPr sz="1200"/>
            </a:lvl1pPr>
          </a:lstStyle>
          <a:p>
            <a:endParaRPr lang="en-US"/>
          </a:p>
        </p:txBody>
      </p:sp>
      <p:sp>
        <p:nvSpPr>
          <p:cNvPr id="27656" name="Rectangle 8"/>
          <p:cNvSpPr>
            <a:spLocks noGrp="1" noChangeArrowheads="1"/>
          </p:cNvSpPr>
          <p:nvPr>
            <p:ph type="sldNum" sz="quarter" idx="4"/>
          </p:nvPr>
        </p:nvSpPr>
        <p:spPr bwMode="auto">
          <a:xfrm>
            <a:off x="6553200" y="6248400"/>
            <a:ext cx="2133600" cy="457200"/>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lvl1pPr algn="r">
              <a:lnSpc>
                <a:spcPct val="100000"/>
              </a:lnSpc>
              <a:spcBef>
                <a:spcPct val="0"/>
              </a:spcBef>
              <a:buClrTx/>
              <a:buFontTx/>
              <a:buNone/>
              <a:defRPr sz="1200">
                <a:effectLst>
                  <a:outerShdw blurRad="38100" dist="38100" dir="2700000" algn="tl">
                    <a:srgbClr val="000000"/>
                  </a:outerShdw>
                </a:effectLst>
              </a:defRPr>
            </a:lvl1pPr>
          </a:lstStyle>
          <a:p>
            <a:fld id="{9CD83ABE-88F1-465D-B4EA-674949ABC015}" type="slidenum">
              <a:rPr lang="en-US"/>
              <a:pPr/>
              <a:t>‹#›</a:t>
            </a:fld>
            <a:endParaRPr lang="en-US"/>
          </a:p>
        </p:txBody>
      </p:sp>
      <p:sp>
        <p:nvSpPr>
          <p:cNvPr id="27657"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a:t>Click to edit Master title style</a:t>
            </a:r>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endParaRPr lang="en-US"/>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endParaRPr lang="en-US"/>
          </a:p>
        </p:txBody>
      </p:sp>
    </p:spTree>
  </p:cSld>
  <p:clrMapOvr>
    <a:masterClrMapping/>
  </p:clrMapOvr>
  <p:transition>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r>
              <a:rPr lang="en-US"/>
              <a:t>June 22, 2011</a:t>
            </a:r>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D7AFA8D-EEE4-4DDB-97BF-FD6808391808}" type="slidenum">
              <a:rPr lang="en-US"/>
              <a:pPr/>
              <a:t>‹#›</a:t>
            </a:fld>
            <a:endParaRPr lang="en-US"/>
          </a:p>
        </p:txBody>
      </p:sp>
    </p:spTree>
  </p:cSld>
  <p:clrMapOvr>
    <a:masterClrMapping/>
  </p:clrMapOvr>
  <p:transition>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June 22, 2011</a:t>
            </a:r>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ABD5D91-639F-4B77-98A1-505A3D24FD3D}" type="slidenum">
              <a:rPr lang="en-US"/>
              <a:pPr/>
              <a:t>‹#›</a:t>
            </a:fld>
            <a:endParaRPr lang="en-US"/>
          </a:p>
        </p:txBody>
      </p:sp>
    </p:spTree>
  </p:cSld>
  <p:clrMapOvr>
    <a:masterClrMapping/>
  </p:clrMapOvr>
  <p:transition>
    <p:rand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a:t>June 22, 2011</a:t>
            </a:r>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63D67CE-C4C6-4C27-AFC4-4D6A63A76EEE}" type="slidenum">
              <a:rPr lang="en-US"/>
              <a:pPr/>
              <a:t>‹#›</a:t>
            </a:fld>
            <a:endParaRPr lang="en-US"/>
          </a:p>
        </p:txBody>
      </p:sp>
    </p:spTree>
  </p:cSld>
  <p:clrMapOvr>
    <a:masterClrMapping/>
  </p:clrMapOvr>
  <p:transition>
    <p:rand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r>
              <a:rPr lang="en-US"/>
              <a:t>June 22, 2011</a:t>
            </a:r>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D0E99BF-F04E-4AFE-B505-6B61C3348169}" type="slidenum">
              <a:rPr lang="en-US"/>
              <a:pPr/>
              <a:t>‹#›</a:t>
            </a:fld>
            <a:endParaRPr lang="en-US"/>
          </a:p>
        </p:txBody>
      </p:sp>
    </p:spTree>
  </p:cSld>
  <p:clrMapOvr>
    <a:masterClrMapping/>
  </p:clrMapOvr>
  <p:transition>
    <p:rand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r>
              <a:rPr lang="en-US"/>
              <a:t>June 22, 2011</a:t>
            </a:r>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1ACE3AE-7346-4E3B-BE50-E374D17B3DD7}" type="slidenum">
              <a:rPr lang="en-US"/>
              <a:pPr/>
              <a:t>‹#›</a:t>
            </a:fld>
            <a:endParaRPr lang="en-US"/>
          </a:p>
        </p:txBody>
      </p:sp>
    </p:spTree>
  </p:cSld>
  <p:clrMapOvr>
    <a:masterClrMapping/>
  </p:clrMapOvr>
  <p:transition>
    <p:rand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r>
              <a:rPr lang="en-US"/>
              <a:t>June 22, 2011</a:t>
            </a:r>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03D5305F-89F6-469B-9A02-5CED1A780AE2}" type="slidenum">
              <a:rPr lang="en-US"/>
              <a:pPr/>
              <a:t>‹#›</a:t>
            </a:fld>
            <a:endParaRPr lang="en-US"/>
          </a:p>
        </p:txBody>
      </p:sp>
    </p:spTree>
  </p:cSld>
  <p:clrMapOvr>
    <a:masterClrMapping/>
  </p:clrMapOvr>
  <p:transition>
    <p:rand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a:t>June 22, 2011</a:t>
            </a:r>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9B3DF220-B791-4926-8DFF-43A8038B8A79}" type="slidenum">
              <a:rPr lang="en-US"/>
              <a:pPr/>
              <a:t>‹#›</a:t>
            </a:fld>
            <a:endParaRPr lang="en-US"/>
          </a:p>
        </p:txBody>
      </p:sp>
    </p:spTree>
  </p:cSld>
  <p:clrMapOvr>
    <a:masterClrMapping/>
  </p:clrMapOvr>
  <p:transition>
    <p:rand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a:t>June 22, 2011</a:t>
            </a:r>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0DFFE0E-2978-43F9-9C8C-1F3402A328EC}" type="slidenum">
              <a:rPr lang="en-US"/>
              <a:pPr/>
              <a:t>‹#›</a:t>
            </a:fld>
            <a:endParaRPr lang="en-US"/>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endParaRPr lang="en-US"/>
          </a:p>
        </p:txBody>
      </p:sp>
    </p:spTree>
  </p:cSld>
  <p:clrMapOvr>
    <a:masterClrMapping/>
  </p:clrMapOvr>
  <p:transition>
    <p:random/>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a:t>June 22, 2011</a:t>
            </a:r>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BCF2914-1A3C-434B-A7DD-37F739096DC7}" type="slidenum">
              <a:rPr lang="en-US"/>
              <a:pPr/>
              <a:t>‹#›</a:t>
            </a:fld>
            <a:endParaRPr lang="en-US"/>
          </a:p>
        </p:txBody>
      </p:sp>
    </p:spTree>
  </p:cSld>
  <p:clrMapOvr>
    <a:masterClrMapping/>
  </p:clrMapOvr>
  <p:transition>
    <p:rand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June 22, 2011</a:t>
            </a:r>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806A8EC-18A0-4831-8812-B02A9CDF15B8}" type="slidenum">
              <a:rPr lang="en-US"/>
              <a:pPr/>
              <a:t>‹#›</a:t>
            </a:fld>
            <a:endParaRPr lang="en-US"/>
          </a:p>
        </p:txBody>
      </p:sp>
    </p:spTree>
  </p:cSld>
  <p:clrMapOvr>
    <a:masterClrMapping/>
  </p:clrMapOvr>
  <p:transition>
    <p:rand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June 22, 2011</a:t>
            </a:r>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D3D1014-123F-4F58-B3E2-6C56CFB7A540}" type="slidenum">
              <a:rPr lang="en-US"/>
              <a:pPr/>
              <a:t>‹#›</a:t>
            </a:fld>
            <a:endParaRPr lang="en-US"/>
          </a:p>
        </p:txBody>
      </p:sp>
    </p:spTree>
  </p:cSld>
  <p:clrMapOvr>
    <a:masterClrMapping/>
  </p:clrMapOvr>
  <p:transition>
    <p:rand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r>
              <a:rPr lang="en-US"/>
              <a:t>June 22, 2011</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D83ABE-88F1-465D-B4EA-674949ABC015}" type="slidenum">
              <a:rPr lang="en-US" smtClean="0"/>
              <a:pPr/>
              <a:t>‹#›</a:t>
            </a:fld>
            <a:endParaRPr lang="en-US"/>
          </a:p>
        </p:txBody>
      </p:sp>
    </p:spTree>
    <p:extLst>
      <p:ext uri="{BB962C8B-B14F-4D97-AF65-F5344CB8AC3E}">
        <p14:creationId xmlns:p14="http://schemas.microsoft.com/office/powerpoint/2010/main" val="2872685732"/>
      </p:ext>
    </p:extLst>
  </p:cSld>
  <p:clrMapOvr>
    <a:masterClrMapping/>
  </p:clrMapOvr>
  <p:transition>
    <p:random/>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C9B81F-C347-4BEF-BFDF-29C42F48304A}" type="datetimeFigureOut">
              <a:rPr lang="en-US" smtClean="0"/>
              <a:pPr/>
              <a:t>8/6/2019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extLst>
      <p:ext uri="{BB962C8B-B14F-4D97-AF65-F5344CB8AC3E}">
        <p14:creationId xmlns:p14="http://schemas.microsoft.com/office/powerpoint/2010/main" val="2103460126"/>
      </p:ext>
    </p:extLst>
  </p:cSld>
  <p:clrMapOvr>
    <a:masterClrMapping/>
  </p:clrMapOvr>
  <p:transition>
    <p:random/>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8/6/2019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extLst>
      <p:ext uri="{BB962C8B-B14F-4D97-AF65-F5344CB8AC3E}">
        <p14:creationId xmlns:p14="http://schemas.microsoft.com/office/powerpoint/2010/main" val="2548115247"/>
      </p:ext>
    </p:extLst>
  </p:cSld>
  <p:clrMapOvr>
    <a:masterClrMapping/>
  </p:clrMapOvr>
  <p:transition>
    <p:random/>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7C9B81F-C347-4BEF-BFDF-29C42F48304A}" type="datetimeFigureOut">
              <a:rPr lang="en-US" smtClean="0"/>
              <a:pPr/>
              <a:t>8/6/2019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extLst>
      <p:ext uri="{BB962C8B-B14F-4D97-AF65-F5344CB8AC3E}">
        <p14:creationId xmlns:p14="http://schemas.microsoft.com/office/powerpoint/2010/main" val="765137071"/>
      </p:ext>
    </p:extLst>
  </p:cSld>
  <p:clrMapOvr>
    <a:masterClrMapping/>
  </p:clrMapOvr>
  <p:transition>
    <p:random/>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7C9B81F-C347-4BEF-BFDF-29C42F48304A}" type="datetimeFigureOut">
              <a:rPr lang="en-US" smtClean="0"/>
              <a:pPr/>
              <a:t>8/6/2019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2AED99-7FB4-404E-8A97-64753DCE42EC}" type="slidenum">
              <a:rPr kumimoji="0" lang="en-US" smtClean="0"/>
              <a:pPr/>
              <a:t>‹#›</a:t>
            </a:fld>
            <a:endParaRPr kumimoji="0" lang="en-US"/>
          </a:p>
        </p:txBody>
      </p:sp>
    </p:spTree>
    <p:extLst>
      <p:ext uri="{BB962C8B-B14F-4D97-AF65-F5344CB8AC3E}">
        <p14:creationId xmlns:p14="http://schemas.microsoft.com/office/powerpoint/2010/main" val="175863979"/>
      </p:ext>
    </p:extLst>
  </p:cSld>
  <p:clrMapOvr>
    <a:masterClrMapping/>
  </p:clrMapOvr>
  <p:transition>
    <p:random/>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C9B81F-C347-4BEF-BFDF-29C42F48304A}" type="datetimeFigureOut">
              <a:rPr lang="en-US" smtClean="0"/>
              <a:pPr/>
              <a:t>8/6/2019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2AED99-7FB4-404E-8A97-64753DCE42EC}" type="slidenum">
              <a:rPr kumimoji="0" lang="en-US" smtClean="0"/>
              <a:pPr/>
              <a:t>‹#›</a:t>
            </a:fld>
            <a:endParaRPr kumimoji="0" lang="en-US"/>
          </a:p>
        </p:txBody>
      </p:sp>
    </p:spTree>
    <p:extLst>
      <p:ext uri="{BB962C8B-B14F-4D97-AF65-F5344CB8AC3E}">
        <p14:creationId xmlns:p14="http://schemas.microsoft.com/office/powerpoint/2010/main" val="2824326760"/>
      </p:ext>
    </p:extLst>
  </p:cSld>
  <p:clrMapOvr>
    <a:masterClrMapping/>
  </p:clrMapOvr>
  <p:transition>
    <p:random/>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8/6/2019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2AED99-7FB4-404E-8A97-64753DCE42EC}" type="slidenum">
              <a:rPr kumimoji="0" lang="en-US" smtClean="0"/>
              <a:pPr/>
              <a:t>‹#›</a:t>
            </a:fld>
            <a:endParaRPr kumimoji="0" lang="en-US"/>
          </a:p>
        </p:txBody>
      </p:sp>
    </p:spTree>
    <p:extLst>
      <p:ext uri="{BB962C8B-B14F-4D97-AF65-F5344CB8AC3E}">
        <p14:creationId xmlns:p14="http://schemas.microsoft.com/office/powerpoint/2010/main" val="2805512500"/>
      </p:ext>
    </p:extLst>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3"/>
          <p:cNvSpPr>
            <a:spLocks noGrp="1"/>
          </p:cNvSpPr>
          <p:nvPr>
            <p:ph type="ftr" sz="quarter" idx="10"/>
          </p:nvPr>
        </p:nvSpPr>
        <p:spPr/>
        <p:txBody>
          <a:bodyPr/>
          <a:lstStyle>
            <a:lvl1pPr>
              <a:defRPr/>
            </a:lvl1pPr>
          </a:lstStyle>
          <a:p>
            <a:endParaRPr lang="en-US"/>
          </a:p>
        </p:txBody>
      </p:sp>
    </p:spTree>
  </p:cSld>
  <p:clrMapOvr>
    <a:masterClrMapping/>
  </p:clrMapOvr>
  <p:transition>
    <p:random/>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8/6/2019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extLst>
      <p:ext uri="{BB962C8B-B14F-4D97-AF65-F5344CB8AC3E}">
        <p14:creationId xmlns:p14="http://schemas.microsoft.com/office/powerpoint/2010/main" val="415973900"/>
      </p:ext>
    </p:extLst>
  </p:cSld>
  <p:clrMapOvr>
    <a:masterClrMapping/>
  </p:clrMapOvr>
  <p:transition>
    <p:random/>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8/6/2019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extLst>
      <p:ext uri="{BB962C8B-B14F-4D97-AF65-F5344CB8AC3E}">
        <p14:creationId xmlns:p14="http://schemas.microsoft.com/office/powerpoint/2010/main" val="25763148"/>
      </p:ext>
    </p:extLst>
  </p:cSld>
  <p:clrMapOvr>
    <a:masterClrMapping/>
  </p:clrMapOvr>
  <p:transition>
    <p:random/>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8/6/2019</a:t>
            </a:fld>
            <a:endParaRPr lang="en-US" dirty="0">
              <a:solidFill>
                <a:schemeClr val="tx2">
                  <a:shade val="90000"/>
                </a:schemeClr>
              </a:solidFill>
            </a:endParaRP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dirty="0">
              <a:solidFill>
                <a:schemeClr val="tx2">
                  <a:shade val="90000"/>
                </a:schemeClr>
              </a:solidFill>
            </a:endParaRPr>
          </a:p>
        </p:txBody>
      </p:sp>
    </p:spTree>
    <p:extLst>
      <p:ext uri="{BB962C8B-B14F-4D97-AF65-F5344CB8AC3E}">
        <p14:creationId xmlns:p14="http://schemas.microsoft.com/office/powerpoint/2010/main" val="4123664664"/>
      </p:ext>
    </p:extLst>
  </p:cSld>
  <p:clrMapOvr>
    <a:masterClrMapping/>
  </p:clrMapOvr>
  <p:hf hdr="0" ftr="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8/6/2019</a:t>
            </a:fld>
            <a:endParaRPr lang="en-US" dirty="0">
              <a:solidFill>
                <a:schemeClr val="tx2">
                  <a:shade val="90000"/>
                </a:schemeClr>
              </a:solidFill>
            </a:endParaRP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dirty="0">
              <a:solidFill>
                <a:schemeClr val="tx2">
                  <a:shade val="90000"/>
                </a:schemeClr>
              </a:solidFill>
            </a:endParaRP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53252959"/>
      </p:ext>
    </p:extLst>
  </p:cSld>
  <p:clrMapOvr>
    <a:masterClrMapping/>
  </p:clrMapOvr>
  <p:hf hdr="0" ftr="0"/>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8/6/2019</a:t>
            </a:fld>
            <a:endParaRPr lang="en-US" dirty="0">
              <a:solidFill>
                <a:schemeClr val="tx2">
                  <a:shade val="90000"/>
                </a:schemeClr>
              </a:solidFill>
            </a:endParaRP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dirty="0">
              <a:solidFill>
                <a:schemeClr val="tx2">
                  <a:shade val="90000"/>
                </a:schemeClr>
              </a:solidFill>
            </a:endParaRPr>
          </a:p>
        </p:txBody>
      </p:sp>
    </p:spTree>
    <p:extLst>
      <p:ext uri="{BB962C8B-B14F-4D97-AF65-F5344CB8AC3E}">
        <p14:creationId xmlns:p14="http://schemas.microsoft.com/office/powerpoint/2010/main" val="1440225757"/>
      </p:ext>
    </p:extLst>
  </p:cSld>
  <p:clrMapOvr>
    <a:masterClrMapping/>
  </p:clrMapOvr>
  <p:hf hdr="0" ftr="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8/6/2019</a:t>
            </a:fld>
            <a:endParaRPr lang="en-US" dirty="0">
              <a:solidFill>
                <a:schemeClr val="tx2">
                  <a:shade val="90000"/>
                </a:schemeClr>
              </a:solidFill>
            </a:endParaRP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dirty="0">
              <a:solidFill>
                <a:schemeClr val="tx2">
                  <a:shade val="90000"/>
                </a:schemeClr>
              </a:solidFill>
            </a:endParaRP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61684409"/>
      </p:ext>
    </p:extLst>
  </p:cSld>
  <p:clrMapOvr>
    <a:masterClrMapping/>
  </p:clrMapOvr>
  <p:hf hdr="0" ftr="0"/>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8/6/2019</a:t>
            </a:fld>
            <a:endParaRPr lang="en-US" dirty="0">
              <a:solidFill>
                <a:schemeClr val="tx2">
                  <a:shade val="90000"/>
                </a:schemeClr>
              </a:solidFill>
            </a:endParaRP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dirty="0">
              <a:solidFill>
                <a:schemeClr val="tx2">
                  <a:shade val="90000"/>
                </a:schemeClr>
              </a:solidFill>
            </a:endParaRPr>
          </a:p>
        </p:txBody>
      </p:sp>
    </p:spTree>
    <p:extLst>
      <p:ext uri="{BB962C8B-B14F-4D97-AF65-F5344CB8AC3E}">
        <p14:creationId xmlns:p14="http://schemas.microsoft.com/office/powerpoint/2010/main" val="475866788"/>
      </p:ext>
    </p:extLst>
  </p:cSld>
  <p:clrMapOvr>
    <a:masterClrMapping/>
  </p:clrMapOvr>
  <p:hf hdr="0" ftr="0"/>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C9B81F-C347-4BEF-BFDF-29C42F48304A}" type="datetimeFigureOut">
              <a:rPr lang="en-US" smtClean="0"/>
              <a:pPr/>
              <a:t>8/6/2019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extLst>
      <p:ext uri="{BB962C8B-B14F-4D97-AF65-F5344CB8AC3E}">
        <p14:creationId xmlns:p14="http://schemas.microsoft.com/office/powerpoint/2010/main" val="1506135853"/>
      </p:ext>
    </p:extLst>
  </p:cSld>
  <p:clrMapOvr>
    <a:masterClrMapping/>
  </p:clrMapOvr>
  <p:transition>
    <p:random/>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C9B81F-C347-4BEF-BFDF-29C42F48304A}" type="datetimeFigureOut">
              <a:rPr lang="en-US" smtClean="0"/>
              <a:pPr/>
              <a:t>8/6/2019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extLst>
      <p:ext uri="{BB962C8B-B14F-4D97-AF65-F5344CB8AC3E}">
        <p14:creationId xmlns:p14="http://schemas.microsoft.com/office/powerpoint/2010/main" val="516099968"/>
      </p:ext>
    </p:extLst>
  </p:cSld>
  <p:clrMapOvr>
    <a:masterClrMapping/>
  </p:clrMapOvr>
  <p:transition>
    <p:random/>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userDrawn="1">
  <p:cSld name="Section Break &quot;the Buzz/Discussion&quot;">
    <p:spTree>
      <p:nvGrpSpPr>
        <p:cNvPr id="1" name=""/>
        <p:cNvGrpSpPr/>
        <p:nvPr/>
      </p:nvGrpSpPr>
      <p:grpSpPr>
        <a:xfrm>
          <a:off x="0" y="0"/>
          <a:ext cx="0" cy="0"/>
          <a:chOff x="0" y="0"/>
          <a:chExt cx="0" cy="0"/>
        </a:xfrm>
      </p:grpSpPr>
      <p:sp>
        <p:nvSpPr>
          <p:cNvPr id="3" name="Slide Number Placeholder 2" hidden="1"/>
          <p:cNvSpPr>
            <a:spLocks noGrp="1"/>
          </p:cNvSpPr>
          <p:nvPr>
            <p:ph type="sldNum" sz="quarter" idx="10"/>
          </p:nvPr>
        </p:nvSpPr>
        <p:spPr/>
        <p:txBody>
          <a:bodyPr/>
          <a:lstStyle>
            <a:lvl1pPr>
              <a:defRPr>
                <a:latin typeface="Arial" pitchFamily="34" charset="0"/>
              </a:defRPr>
            </a:lvl1pPr>
          </a:lstStyle>
          <a:p>
            <a:pPr>
              <a:defRPr/>
            </a:pPr>
            <a:fld id="{476A5DD5-2959-4EEA-922F-A2A9662FB79E}" type="slidenum">
              <a:rPr lang="en-US" kern="0" smtClean="0">
                <a:cs typeface="Arial" charset="0"/>
              </a:rPr>
              <a:pPr>
                <a:defRPr/>
              </a:pPr>
              <a:t>‹#›</a:t>
            </a:fld>
            <a:endParaRPr lang="en-US" kern="0" dirty="0">
              <a:cs typeface="Arial" charset="0"/>
            </a:endParaRPr>
          </a:p>
        </p:txBody>
      </p:sp>
      <p:grpSp>
        <p:nvGrpSpPr>
          <p:cNvPr id="7" name="Group 6"/>
          <p:cNvGrpSpPr>
            <a:grpSpLocks/>
          </p:cNvGrpSpPr>
          <p:nvPr userDrawn="1"/>
        </p:nvGrpSpPr>
        <p:grpSpPr bwMode="auto">
          <a:xfrm>
            <a:off x="303031" y="2029058"/>
            <a:ext cx="4023360" cy="3383280"/>
            <a:chOff x="708917" y="1445885"/>
            <a:chExt cx="5680753" cy="5049917"/>
          </a:xfrm>
        </p:grpSpPr>
        <p:pic>
          <p:nvPicPr>
            <p:cNvPr id="8" name="Picture 12" descr="2word_ballons_orange.wmf"/>
            <p:cNvPicPr>
              <a:picLocks noChangeAspect="1"/>
            </p:cNvPicPr>
            <p:nvPr/>
          </p:nvPicPr>
          <p:blipFill>
            <a:blip r:embed="rId2" cstate="print"/>
            <a:srcRect l="-606" b="-7410"/>
            <a:stretch>
              <a:fillRect/>
            </a:stretch>
          </p:blipFill>
          <p:spPr bwMode="auto">
            <a:xfrm>
              <a:off x="708917" y="1445885"/>
              <a:ext cx="5680753" cy="5049917"/>
            </a:xfrm>
            <a:prstGeom prst="rect">
              <a:avLst/>
            </a:prstGeom>
            <a:noFill/>
            <a:ln w="9525">
              <a:noFill/>
              <a:miter lim="800000"/>
              <a:headEnd/>
              <a:tailEnd/>
            </a:ln>
          </p:spPr>
        </p:pic>
        <p:sp>
          <p:nvSpPr>
            <p:cNvPr id="9" name="Rectangle 8"/>
            <p:cNvSpPr/>
            <p:nvPr/>
          </p:nvSpPr>
          <p:spPr>
            <a:xfrm>
              <a:off x="1439254" y="5534064"/>
              <a:ext cx="523938" cy="3443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latin typeface="Arial" pitchFamily="34" charset="0"/>
              </a:endParaRPr>
            </a:p>
          </p:txBody>
        </p:sp>
      </p:grpSp>
      <p:sp>
        <p:nvSpPr>
          <p:cNvPr id="12" name="Title 4"/>
          <p:cNvSpPr>
            <a:spLocks noGrp="1"/>
          </p:cNvSpPr>
          <p:nvPr>
            <p:ph type="title"/>
          </p:nvPr>
        </p:nvSpPr>
        <p:spPr>
          <a:xfrm>
            <a:off x="4661092" y="3236976"/>
            <a:ext cx="4114800" cy="822960"/>
          </a:xfrm>
        </p:spPr>
        <p:txBody>
          <a:bodyPr>
            <a:noAutofit/>
          </a:bodyPr>
          <a:lstStyle>
            <a:lvl1pPr>
              <a:defRPr sz="3200">
                <a:latin typeface="Arial" pitchFamily="34" charset="0"/>
              </a:defRPr>
            </a:lvl1pPr>
          </a:lstStyle>
          <a:p>
            <a:r>
              <a:rPr lang="en-US" dirty="0"/>
              <a:t>Click to edit Master title style</a:t>
            </a:r>
          </a:p>
        </p:txBody>
      </p:sp>
    </p:spTree>
    <p:extLst>
      <p:ext uri="{BB962C8B-B14F-4D97-AF65-F5344CB8AC3E}">
        <p14:creationId xmlns:p14="http://schemas.microsoft.com/office/powerpoint/2010/main" val="3608555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endParaRPr lang="en-US"/>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endParaRPr lang="en-US"/>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endParaRPr lang="en-US"/>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6626" name="Group 2"/>
          <p:cNvGrpSpPr>
            <a:grpSpLocks/>
          </p:cNvGrpSpPr>
          <p:nvPr/>
        </p:nvGrpSpPr>
        <p:grpSpPr bwMode="auto">
          <a:xfrm>
            <a:off x="0" y="0"/>
            <a:ext cx="7243763" cy="1981200"/>
            <a:chOff x="0" y="0"/>
            <a:chExt cx="4562" cy="1248"/>
          </a:xfrm>
        </p:grpSpPr>
        <p:sp>
          <p:nvSpPr>
            <p:cNvPr id="26627"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endParaRPr lang="en-US"/>
            </a:p>
          </p:txBody>
        </p:sp>
        <p:sp>
          <p:nvSpPr>
            <p:cNvPr id="26628"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grpSp>
      <p:sp>
        <p:nvSpPr>
          <p:cNvPr id="26629" name="Rectangle 5"/>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6630"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0"/>
            <a:endParaRPr lang="en-US"/>
          </a:p>
        </p:txBody>
      </p:sp>
      <p:sp>
        <p:nvSpPr>
          <p:cNvPr id="26632" name="Rectangle 8"/>
          <p:cNvSpPr>
            <a:spLocks noGrp="1" noChangeArrowheads="1"/>
          </p:cNvSpPr>
          <p:nvPr>
            <p:ph type="ftr" sz="quarter" idx="3"/>
          </p:nvPr>
        </p:nvSpPr>
        <p:spPr bwMode="auto">
          <a:xfrm>
            <a:off x="1187450" y="6400800"/>
            <a:ext cx="6934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lnSpc>
                <a:spcPct val="100000"/>
              </a:lnSpc>
              <a:spcBef>
                <a:spcPct val="0"/>
              </a:spcBef>
              <a:buClrTx/>
              <a:buFontTx/>
              <a:buNone/>
              <a:defRPr sz="800">
                <a:effectLst>
                  <a:outerShdw blurRad="38100" dist="38100" dir="2700000" algn="tl">
                    <a:srgbClr val="000000"/>
                  </a:outerShdw>
                </a:effectLst>
              </a:defRPr>
            </a:lvl1pPr>
          </a:lstStyle>
          <a:p>
            <a:endParaRPr lang="en-US"/>
          </a:p>
        </p:txBody>
      </p:sp>
    </p:spTree>
  </p:cSld>
  <p:clrMap bg1="dk2" tx1="lt1" bg2="dk1" tx2="lt2" accent1="accent1" accent2="accent2" accent3="accent3" accent4="accent4" accent5="accent5" accent6="accent6" hlink="hlink" folHlink="folHlink"/>
  <p:sldLayoutIdLst>
    <p:sldLayoutId id="2147483672"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random/>
  </p:transition>
  <p:hf hdr="0" ftr="0"/>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fontAlgn="base">
        <a:spcBef>
          <a:spcPct val="20000"/>
        </a:spcBef>
        <a:spcAft>
          <a:spcPct val="0"/>
        </a:spcAft>
        <a:buClr>
          <a:schemeClr val="hlink"/>
        </a:buClr>
        <a:buFont typeface="Wingdings" pitchFamily="2" charset="2"/>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Font typeface="Wingdings" pitchFamily="2" charset="2"/>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Font typeface="Wingdings" pitchFamily="2" charset="2"/>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54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547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ClrTx/>
              <a:buFontTx/>
              <a:buNone/>
              <a:defRPr sz="1400">
                <a:effectLst/>
                <a:latin typeface="+mn-lt"/>
              </a:defRPr>
            </a:lvl1pPr>
          </a:lstStyle>
          <a:p>
            <a:r>
              <a:rPr lang="en-US"/>
              <a:t>June 22, 2011</a:t>
            </a:r>
          </a:p>
        </p:txBody>
      </p:sp>
      <p:sp>
        <p:nvSpPr>
          <p:cNvPr id="10547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spcBef>
                <a:spcPct val="0"/>
              </a:spcBef>
              <a:buClrTx/>
              <a:buFontTx/>
              <a:buNone/>
              <a:defRPr sz="1400">
                <a:effectLst/>
                <a:latin typeface="+mn-lt"/>
              </a:defRPr>
            </a:lvl1pPr>
          </a:lstStyle>
          <a:p>
            <a:endParaRPr lang="en-US"/>
          </a:p>
        </p:txBody>
      </p:sp>
      <p:sp>
        <p:nvSpPr>
          <p:cNvPr id="10547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ClrTx/>
              <a:buFontTx/>
              <a:buNone/>
              <a:defRPr sz="1400">
                <a:effectLst/>
                <a:latin typeface="+mn-lt"/>
              </a:defRPr>
            </a:lvl1pPr>
          </a:lstStyle>
          <a:p>
            <a:fld id="{4318A149-D860-48DE-ADCF-872DBC602C8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ransition>
    <p:random/>
  </p:transition>
  <p:hf hdr="0" ftr="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8/6/2019</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85826323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ransition>
    <p:random/>
  </p:transition>
  <p:hf hdr="0" ft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3171825"/>
            <a:ext cx="8153400" cy="2362200"/>
          </a:xfrm>
        </p:spPr>
        <p:txBody>
          <a:bodyPr>
            <a:normAutofit/>
          </a:bodyPr>
          <a:lstStyle/>
          <a:p>
            <a:pPr algn="ctr"/>
            <a:r>
              <a:rPr lang="en-US" sz="4800" dirty="0"/>
              <a:t> </a:t>
            </a:r>
            <a:r>
              <a:rPr lang="en-US" sz="4800" b="1" dirty="0"/>
              <a:t>Escrow 102</a:t>
            </a:r>
            <a:br>
              <a:rPr lang="en-US" sz="4800" b="1" dirty="0"/>
            </a:br>
            <a:r>
              <a:rPr lang="en-US" sz="3200" b="1" dirty="0"/>
              <a:t>What happens in Years 2, 3, 4, 5? </a:t>
            </a:r>
            <a:br>
              <a:rPr lang="en-US" sz="4800" dirty="0"/>
            </a:br>
            <a:endParaRPr lang="en-US" sz="4800" dirty="0"/>
          </a:p>
        </p:txBody>
      </p:sp>
      <p:sp>
        <p:nvSpPr>
          <p:cNvPr id="6" name="Slide Number Placeholder 5"/>
          <p:cNvSpPr>
            <a:spLocks noGrp="1"/>
          </p:cNvSpPr>
          <p:nvPr>
            <p:ph type="sldNum" sz="quarter" idx="12"/>
          </p:nvPr>
        </p:nvSpPr>
        <p:spPr/>
        <p:txBody>
          <a:bodyPr/>
          <a:lstStyle/>
          <a:p>
            <a:fld id="{9CD83ABE-88F1-465D-B4EA-674949ABC015}" type="slidenum">
              <a:rPr lang="en-US" smtClean="0"/>
              <a:pPr/>
              <a:t>1</a:t>
            </a:fld>
            <a:endParaRPr lang="en-US"/>
          </a:p>
        </p:txBody>
      </p:sp>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1328682" y="1143000"/>
            <a:ext cx="5628632" cy="1521487"/>
          </a:xfrm>
          <a:prstGeom prst="rect">
            <a:avLst/>
          </a:prstGeom>
          <a:solidFill>
            <a:srgbClr val="FFFFFF">
              <a:shade val="85000"/>
            </a:srgbClr>
          </a:solidFill>
          <a:ln w="88900" cap="sq">
            <a:no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ransition>
    <p:rand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2372" y="0"/>
            <a:ext cx="5479255" cy="6857999"/>
          </a:xfrm>
          <a:prstGeom prst="rect">
            <a:avLst/>
          </a:prstGeom>
        </p:spPr>
      </p:pic>
      <p:sp>
        <p:nvSpPr>
          <p:cNvPr id="5" name="Rectangle 4"/>
          <p:cNvSpPr/>
          <p:nvPr/>
        </p:nvSpPr>
        <p:spPr>
          <a:xfrm>
            <a:off x="228600" y="6073069"/>
            <a:ext cx="1600200" cy="437043"/>
          </a:xfrm>
          <a:prstGeom prst="rect">
            <a:avLst/>
          </a:prstGeom>
        </p:spPr>
        <p:txBody>
          <a:bodyPr wrap="square">
            <a:spAutoFit/>
          </a:bodyPr>
          <a:lstStyle/>
          <a:p>
            <a:r>
              <a:rPr lang="en-US" sz="1400" dirty="0"/>
              <a:t>Escrow Analysis for the PoC</a:t>
            </a:r>
          </a:p>
        </p:txBody>
      </p:sp>
    </p:spTree>
    <p:extLst>
      <p:ext uri="{BB962C8B-B14F-4D97-AF65-F5344CB8AC3E}">
        <p14:creationId xmlns:p14="http://schemas.microsoft.com/office/powerpoint/2010/main" val="2111196407"/>
      </p:ext>
    </p:extLst>
  </p:cSld>
  <p:clrMapOvr>
    <a:masterClrMapping/>
  </p:clrMapOvr>
  <p:transition>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9" name="Text Box 3"/>
          <p:cNvSpPr txBox="1">
            <a:spLocks noChangeArrowheads="1"/>
          </p:cNvSpPr>
          <p:nvPr/>
        </p:nvSpPr>
        <p:spPr bwMode="auto">
          <a:xfrm>
            <a:off x="2271713" y="1303338"/>
            <a:ext cx="4662487" cy="762000"/>
          </a:xfrm>
          <a:prstGeom prst="rect">
            <a:avLst/>
          </a:prstGeom>
          <a:noFill/>
          <a:ln w="9525" algn="ctr">
            <a:noFill/>
            <a:miter lim="800000"/>
            <a:headEnd/>
            <a:tailEnd/>
          </a:ln>
          <a:effectLst/>
        </p:spPr>
        <p:txBody>
          <a:bodyPr>
            <a:spAutoFit/>
          </a:bodyPr>
          <a:lstStyle/>
          <a:p>
            <a:pPr algn="ctr">
              <a:lnSpc>
                <a:spcPct val="100000"/>
              </a:lnSpc>
              <a:spcBef>
                <a:spcPct val="0"/>
              </a:spcBef>
              <a:buClrTx/>
              <a:buFontTx/>
              <a:buNone/>
            </a:pPr>
            <a:endParaRPr lang="en-US" sz="4400" dirty="0">
              <a:effectLst>
                <a:outerShdw blurRad="38100" dist="38100" dir="2700000" algn="tl">
                  <a:srgbClr val="000000"/>
                </a:outerShdw>
              </a:effectLst>
            </a:endParaRPr>
          </a:p>
        </p:txBody>
      </p:sp>
      <p:sp>
        <p:nvSpPr>
          <p:cNvPr id="152580" name="Rectangle 4"/>
          <p:cNvSpPr>
            <a:spLocks noChangeArrowheads="1"/>
          </p:cNvSpPr>
          <p:nvPr/>
        </p:nvSpPr>
        <p:spPr bwMode="auto">
          <a:xfrm>
            <a:off x="152400" y="2209800"/>
            <a:ext cx="8839200" cy="4419600"/>
          </a:xfrm>
          <a:prstGeom prst="rect">
            <a:avLst/>
          </a:prstGeom>
          <a:noFill/>
          <a:ln w="9525" algn="ctr">
            <a:solidFill>
              <a:schemeClr val="tx1"/>
            </a:solidFill>
            <a:miter lim="800000"/>
            <a:headEnd/>
            <a:tailEnd/>
          </a:ln>
          <a:effectLst/>
        </p:spPr>
        <p:txBody>
          <a:bodyPr wrap="none" anchor="ctr"/>
          <a:lstStyle/>
          <a:p>
            <a:endParaRPr lang="en-US" dirty="0"/>
          </a:p>
        </p:txBody>
      </p:sp>
      <p:sp>
        <p:nvSpPr>
          <p:cNvPr id="152581" name="Rectangle 5"/>
          <p:cNvSpPr>
            <a:spLocks noGrp="1" noChangeArrowheads="1"/>
          </p:cNvSpPr>
          <p:nvPr>
            <p:ph type="title"/>
          </p:nvPr>
        </p:nvSpPr>
        <p:spPr>
          <a:xfrm>
            <a:off x="762000" y="160338"/>
            <a:ext cx="5867400" cy="1143000"/>
          </a:xfrm>
        </p:spPr>
        <p:txBody>
          <a:bodyPr>
            <a:normAutofit fontScale="90000"/>
          </a:bodyPr>
          <a:lstStyle/>
          <a:p>
            <a:pPr algn="ctr"/>
            <a:r>
              <a:rPr lang="en-US" sz="4000" b="1" dirty="0"/>
              <a:t>Revised</a:t>
            </a:r>
            <a:br>
              <a:rPr lang="en-US" sz="4000" b="1" dirty="0"/>
            </a:br>
            <a:r>
              <a:rPr lang="en-US" sz="4000" b="1" dirty="0"/>
              <a:t>Proof of Claim Forms</a:t>
            </a:r>
          </a:p>
        </p:txBody>
      </p:sp>
      <p:sp>
        <p:nvSpPr>
          <p:cNvPr id="152582" name="Rectangle 6"/>
          <p:cNvSpPr>
            <a:spLocks noGrp="1" noChangeArrowheads="1"/>
          </p:cNvSpPr>
          <p:nvPr>
            <p:ph idx="1"/>
          </p:nvPr>
        </p:nvSpPr>
        <p:spPr>
          <a:xfrm>
            <a:off x="152400" y="2362200"/>
            <a:ext cx="4343400" cy="4267200"/>
          </a:xfrm>
          <a:noFill/>
          <a:ln/>
        </p:spPr>
        <p:txBody>
          <a:bodyPr>
            <a:normAutofit fontScale="92500" lnSpcReduction="20000"/>
          </a:bodyPr>
          <a:lstStyle/>
          <a:p>
            <a:pPr marL="0" indent="0">
              <a:lnSpc>
                <a:spcPct val="80000"/>
              </a:lnSpc>
              <a:buNone/>
            </a:pPr>
            <a:r>
              <a:rPr lang="en-US" sz="2800" b="1" dirty="0"/>
              <a:t>Monthly Mortgage Payment:</a:t>
            </a:r>
          </a:p>
          <a:p>
            <a:r>
              <a:rPr lang="en-US" sz="2800" dirty="0"/>
              <a:t>The Total Monthly Payment is the sum of the principal and interest, monthly escrow, PMI, and other amounts (e.g., credit life insurance)</a:t>
            </a:r>
          </a:p>
          <a:p>
            <a:pPr algn="just"/>
            <a:r>
              <a:rPr lang="en-US" sz="2800" dirty="0"/>
              <a:t>According to our analysis, the monthly escrow payment is $130</a:t>
            </a:r>
            <a:endParaRPr lang="en-US" sz="1200" dirty="0"/>
          </a:p>
          <a:p>
            <a:pPr marL="0" indent="0" algn="just">
              <a:buNone/>
            </a:pPr>
            <a:endParaRPr lang="en-US" sz="2800" dirty="0"/>
          </a:p>
        </p:txBody>
      </p:sp>
      <p:sp>
        <p:nvSpPr>
          <p:cNvPr id="152583" name="Text Box 7"/>
          <p:cNvSpPr txBox="1">
            <a:spLocks noChangeArrowheads="1"/>
          </p:cNvSpPr>
          <p:nvPr/>
        </p:nvSpPr>
        <p:spPr bwMode="auto">
          <a:xfrm>
            <a:off x="0" y="1447800"/>
            <a:ext cx="8991600" cy="707886"/>
          </a:xfrm>
          <a:prstGeom prst="rect">
            <a:avLst/>
          </a:prstGeom>
          <a:noFill/>
          <a:ln w="9525" algn="ctr">
            <a:noFill/>
            <a:miter lim="800000"/>
            <a:headEnd/>
            <a:tailEnd/>
          </a:ln>
          <a:effectLst/>
        </p:spPr>
        <p:txBody>
          <a:bodyPr wrap="square">
            <a:spAutoFit/>
          </a:bodyPr>
          <a:lstStyle/>
          <a:p>
            <a:pPr>
              <a:lnSpc>
                <a:spcPct val="100000"/>
              </a:lnSpc>
              <a:spcBef>
                <a:spcPct val="50000"/>
              </a:spcBef>
              <a:buClrTx/>
              <a:buFontTx/>
              <a:buNone/>
            </a:pPr>
            <a:r>
              <a:rPr lang="en-US" sz="4000" dirty="0">
                <a:solidFill>
                  <a:srgbClr val="00B050"/>
                </a:solidFill>
                <a:effectLst>
                  <a:outerShdw blurRad="38100" dist="38100" dir="2700000" algn="tl">
                    <a:srgbClr val="000000"/>
                  </a:outerShdw>
                </a:effectLst>
              </a:rPr>
              <a:t>Form 410A – Part 4</a:t>
            </a: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35613" y="3048000"/>
            <a:ext cx="4267200" cy="25221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3" name="Straight Arrow Connector 2"/>
          <p:cNvCxnSpPr/>
          <p:nvPr/>
        </p:nvCxnSpPr>
        <p:spPr>
          <a:xfrm>
            <a:off x="3505200" y="3505200"/>
            <a:ext cx="3581400" cy="609600"/>
          </a:xfrm>
          <a:prstGeom prst="straightConnector1">
            <a:avLst/>
          </a:prstGeom>
          <a:ln w="127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7162800" y="3810000"/>
            <a:ext cx="1219200" cy="387798"/>
          </a:xfrm>
          <a:prstGeom prst="rect">
            <a:avLst/>
          </a:prstGeom>
          <a:noFill/>
        </p:spPr>
        <p:txBody>
          <a:bodyPr wrap="square" rtlCol="0">
            <a:spAutoFit/>
          </a:bodyPr>
          <a:lstStyle/>
          <a:p>
            <a:r>
              <a:rPr lang="en-US" sz="2400" dirty="0"/>
              <a:t>$130</a:t>
            </a:r>
          </a:p>
        </p:txBody>
      </p:sp>
    </p:spTree>
    <p:extLst>
      <p:ext uri="{BB962C8B-B14F-4D97-AF65-F5344CB8AC3E}">
        <p14:creationId xmlns:p14="http://schemas.microsoft.com/office/powerpoint/2010/main" val="3052380838"/>
      </p:ext>
    </p:extLst>
  </p:cSld>
  <p:clrMapOvr>
    <a:masterClrMapping/>
  </p:clrMapOvr>
  <p:transition>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9" name="Text Box 3"/>
          <p:cNvSpPr txBox="1">
            <a:spLocks noChangeArrowheads="1"/>
          </p:cNvSpPr>
          <p:nvPr/>
        </p:nvSpPr>
        <p:spPr bwMode="auto">
          <a:xfrm>
            <a:off x="2271713" y="1303338"/>
            <a:ext cx="4662487" cy="762000"/>
          </a:xfrm>
          <a:prstGeom prst="rect">
            <a:avLst/>
          </a:prstGeom>
          <a:noFill/>
          <a:ln w="9525" algn="ctr">
            <a:noFill/>
            <a:miter lim="800000"/>
            <a:headEnd/>
            <a:tailEnd/>
          </a:ln>
          <a:effectLst/>
        </p:spPr>
        <p:txBody>
          <a:bodyPr>
            <a:spAutoFit/>
          </a:bodyPr>
          <a:lstStyle/>
          <a:p>
            <a:pPr algn="ctr">
              <a:lnSpc>
                <a:spcPct val="100000"/>
              </a:lnSpc>
              <a:spcBef>
                <a:spcPct val="0"/>
              </a:spcBef>
              <a:buClrTx/>
              <a:buFontTx/>
              <a:buNone/>
            </a:pPr>
            <a:endParaRPr lang="en-US" sz="4400" dirty="0">
              <a:effectLst>
                <a:outerShdw blurRad="38100" dist="38100" dir="2700000" algn="tl">
                  <a:srgbClr val="000000"/>
                </a:outerShdw>
              </a:effectLst>
            </a:endParaRPr>
          </a:p>
        </p:txBody>
      </p:sp>
      <p:sp>
        <p:nvSpPr>
          <p:cNvPr id="152580" name="Rectangle 4"/>
          <p:cNvSpPr>
            <a:spLocks noChangeArrowheads="1"/>
          </p:cNvSpPr>
          <p:nvPr/>
        </p:nvSpPr>
        <p:spPr bwMode="auto">
          <a:xfrm>
            <a:off x="152400" y="1809681"/>
            <a:ext cx="8839200" cy="4419600"/>
          </a:xfrm>
          <a:prstGeom prst="rect">
            <a:avLst/>
          </a:prstGeom>
          <a:noFill/>
          <a:ln w="9525" algn="ctr">
            <a:solidFill>
              <a:schemeClr val="tx1"/>
            </a:solidFill>
            <a:miter lim="800000"/>
            <a:headEnd/>
            <a:tailEnd/>
          </a:ln>
          <a:effectLst/>
        </p:spPr>
        <p:txBody>
          <a:bodyPr wrap="none" anchor="ctr"/>
          <a:lstStyle/>
          <a:p>
            <a:endParaRPr lang="en-US" dirty="0"/>
          </a:p>
        </p:txBody>
      </p:sp>
      <p:sp>
        <p:nvSpPr>
          <p:cNvPr id="152582" name="Rectangle 6"/>
          <p:cNvSpPr>
            <a:spLocks noGrp="1" noChangeArrowheads="1"/>
          </p:cNvSpPr>
          <p:nvPr>
            <p:ph idx="1"/>
          </p:nvPr>
        </p:nvSpPr>
        <p:spPr>
          <a:xfrm>
            <a:off x="152400" y="2065338"/>
            <a:ext cx="7543800" cy="4267200"/>
          </a:xfrm>
          <a:noFill/>
          <a:ln/>
        </p:spPr>
        <p:txBody>
          <a:bodyPr>
            <a:noAutofit/>
          </a:bodyPr>
          <a:lstStyle/>
          <a:p>
            <a:r>
              <a:rPr lang="en-US" sz="2400" dirty="0"/>
              <a:t>Assuming the servicer receives 12 payments in the next escrow computation period, there should be no escrow shortage on the subsequent analysis unless there is an increase in the amount of anticipated disbursements</a:t>
            </a:r>
          </a:p>
          <a:p>
            <a:r>
              <a:rPr lang="en-US" sz="2400" dirty="0"/>
              <a:t>If there is a true post-petition escrow shortage, the servicer can raise the mortgage payment as allowed under RESPA to recoup the shortage.  See  Hosley v. Wells Fargo Bank Minnesota, 2008 WL 516953 (N.D.N.Y. 2008)</a:t>
            </a:r>
          </a:p>
        </p:txBody>
      </p:sp>
      <p:sp>
        <p:nvSpPr>
          <p:cNvPr id="152583" name="Text Box 7"/>
          <p:cNvSpPr txBox="1">
            <a:spLocks noChangeArrowheads="1"/>
          </p:cNvSpPr>
          <p:nvPr/>
        </p:nvSpPr>
        <p:spPr bwMode="auto">
          <a:xfrm>
            <a:off x="0" y="804933"/>
            <a:ext cx="7620000" cy="707886"/>
          </a:xfrm>
          <a:prstGeom prst="rect">
            <a:avLst/>
          </a:prstGeom>
          <a:noFill/>
          <a:ln w="9525" algn="ctr">
            <a:noFill/>
            <a:miter lim="800000"/>
            <a:headEnd/>
            <a:tailEnd/>
          </a:ln>
          <a:effectLst/>
        </p:spPr>
        <p:txBody>
          <a:bodyPr wrap="square">
            <a:spAutoFit/>
          </a:bodyPr>
          <a:lstStyle/>
          <a:p>
            <a:pPr>
              <a:lnSpc>
                <a:spcPct val="100000"/>
              </a:lnSpc>
              <a:spcBef>
                <a:spcPct val="50000"/>
              </a:spcBef>
              <a:buClrTx/>
              <a:buFontTx/>
              <a:buNone/>
            </a:pPr>
            <a:r>
              <a:rPr lang="en-US" sz="4000" dirty="0">
                <a:solidFill>
                  <a:srgbClr val="00B050"/>
                </a:solidFill>
                <a:effectLst>
                  <a:outerShdw blurRad="38100" dist="38100" dir="2700000" algn="tl">
                    <a:srgbClr val="000000"/>
                  </a:outerShdw>
                </a:effectLst>
              </a:rPr>
              <a:t>Post-Petition Escrow Accounting	</a:t>
            </a:r>
          </a:p>
        </p:txBody>
      </p:sp>
    </p:spTree>
    <p:extLst>
      <p:ext uri="{BB962C8B-B14F-4D97-AF65-F5344CB8AC3E}">
        <p14:creationId xmlns:p14="http://schemas.microsoft.com/office/powerpoint/2010/main" val="3318565709"/>
      </p:ext>
    </p:extLst>
  </p:cSld>
  <p:clrMapOvr>
    <a:masterClrMapping/>
  </p:clrMapOvr>
  <p:transition>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9" name="Text Box 3"/>
          <p:cNvSpPr txBox="1">
            <a:spLocks noChangeArrowheads="1"/>
          </p:cNvSpPr>
          <p:nvPr/>
        </p:nvSpPr>
        <p:spPr bwMode="auto">
          <a:xfrm>
            <a:off x="2271713" y="1303338"/>
            <a:ext cx="4662487" cy="762000"/>
          </a:xfrm>
          <a:prstGeom prst="rect">
            <a:avLst/>
          </a:prstGeom>
          <a:noFill/>
          <a:ln w="9525" algn="ctr">
            <a:noFill/>
            <a:miter lim="800000"/>
            <a:headEnd/>
            <a:tailEnd/>
          </a:ln>
          <a:effectLst/>
        </p:spPr>
        <p:txBody>
          <a:bodyPr>
            <a:spAutoFit/>
          </a:bodyPr>
          <a:lstStyle/>
          <a:p>
            <a:pPr algn="ctr">
              <a:lnSpc>
                <a:spcPct val="100000"/>
              </a:lnSpc>
              <a:spcBef>
                <a:spcPct val="0"/>
              </a:spcBef>
              <a:buClrTx/>
              <a:buFontTx/>
              <a:buNone/>
            </a:pPr>
            <a:endParaRPr lang="en-US" sz="4400" dirty="0">
              <a:effectLst>
                <a:outerShdw blurRad="38100" dist="38100" dir="2700000" algn="tl">
                  <a:srgbClr val="000000"/>
                </a:outerShdw>
              </a:effectLst>
            </a:endParaRPr>
          </a:p>
        </p:txBody>
      </p:sp>
      <p:sp>
        <p:nvSpPr>
          <p:cNvPr id="152580" name="Rectangle 4"/>
          <p:cNvSpPr>
            <a:spLocks noChangeArrowheads="1"/>
          </p:cNvSpPr>
          <p:nvPr/>
        </p:nvSpPr>
        <p:spPr bwMode="auto">
          <a:xfrm>
            <a:off x="152400" y="1653208"/>
            <a:ext cx="8077200" cy="4823792"/>
          </a:xfrm>
          <a:prstGeom prst="rect">
            <a:avLst/>
          </a:prstGeom>
          <a:noFill/>
          <a:ln w="9525" algn="ctr">
            <a:solidFill>
              <a:schemeClr val="tx1"/>
            </a:solidFill>
            <a:miter lim="800000"/>
            <a:headEnd/>
            <a:tailEnd/>
          </a:ln>
          <a:effectLst/>
        </p:spPr>
        <p:txBody>
          <a:bodyPr wrap="none" anchor="ctr"/>
          <a:lstStyle/>
          <a:p>
            <a:endParaRPr lang="en-US" dirty="0"/>
          </a:p>
        </p:txBody>
      </p:sp>
      <p:sp>
        <p:nvSpPr>
          <p:cNvPr id="152582" name="Rectangle 6"/>
          <p:cNvSpPr>
            <a:spLocks noGrp="1" noChangeArrowheads="1"/>
          </p:cNvSpPr>
          <p:nvPr>
            <p:ph idx="1"/>
          </p:nvPr>
        </p:nvSpPr>
        <p:spPr>
          <a:xfrm>
            <a:off x="188843" y="1978783"/>
            <a:ext cx="7888357" cy="4267200"/>
          </a:xfrm>
          <a:noFill/>
          <a:ln/>
        </p:spPr>
        <p:txBody>
          <a:bodyPr>
            <a:noAutofit/>
          </a:bodyPr>
          <a:lstStyle/>
          <a:p>
            <a:pPr marL="0" indent="0">
              <a:buNone/>
            </a:pPr>
            <a:r>
              <a:rPr lang="en-US" sz="2400" dirty="0"/>
              <a:t>What to Look For:</a:t>
            </a:r>
          </a:p>
          <a:p>
            <a:r>
              <a:rPr lang="en-US" sz="2400" dirty="0"/>
              <a:t>On the historical portion of the Year 2 Escrow Analysis, the Actual Starting Balance in the Historical Portion of the Escrow Analysis should be the Actual Balance in the Escrow Account on the day the case was filed</a:t>
            </a:r>
          </a:p>
          <a:p>
            <a:r>
              <a:rPr lang="en-US" sz="2400" dirty="0"/>
              <a:t>The amounts for the monthly escrow deposit should be the amount of the monthly escrow deposit in Part 4 of Form 410A on the PoC</a:t>
            </a:r>
          </a:p>
          <a:p>
            <a:r>
              <a:rPr lang="en-US" sz="2400" dirty="0"/>
              <a:t>The start of the escrow computation period should be the same each year</a:t>
            </a:r>
          </a:p>
        </p:txBody>
      </p:sp>
      <p:sp>
        <p:nvSpPr>
          <p:cNvPr id="152583" name="Text Box 7"/>
          <p:cNvSpPr txBox="1">
            <a:spLocks noChangeArrowheads="1"/>
          </p:cNvSpPr>
          <p:nvPr/>
        </p:nvSpPr>
        <p:spPr bwMode="auto">
          <a:xfrm>
            <a:off x="0" y="612017"/>
            <a:ext cx="7620000" cy="707886"/>
          </a:xfrm>
          <a:prstGeom prst="rect">
            <a:avLst/>
          </a:prstGeom>
          <a:noFill/>
          <a:ln w="9525" algn="ctr">
            <a:noFill/>
            <a:miter lim="800000"/>
            <a:headEnd/>
            <a:tailEnd/>
          </a:ln>
          <a:effectLst/>
        </p:spPr>
        <p:txBody>
          <a:bodyPr wrap="square">
            <a:spAutoFit/>
          </a:bodyPr>
          <a:lstStyle/>
          <a:p>
            <a:pPr>
              <a:lnSpc>
                <a:spcPct val="100000"/>
              </a:lnSpc>
              <a:spcBef>
                <a:spcPct val="50000"/>
              </a:spcBef>
              <a:buClrTx/>
              <a:buFontTx/>
              <a:buNone/>
            </a:pPr>
            <a:r>
              <a:rPr lang="en-US" sz="4000" dirty="0">
                <a:solidFill>
                  <a:srgbClr val="00B050"/>
                </a:solidFill>
                <a:effectLst>
                  <a:outerShdw blurRad="38100" dist="38100" dir="2700000" algn="tl">
                    <a:srgbClr val="000000"/>
                  </a:outerShdw>
                </a:effectLst>
              </a:rPr>
              <a:t>Post-Petition Escrow Accounting	</a:t>
            </a:r>
          </a:p>
        </p:txBody>
      </p:sp>
    </p:spTree>
    <p:extLst>
      <p:ext uri="{BB962C8B-B14F-4D97-AF65-F5344CB8AC3E}">
        <p14:creationId xmlns:p14="http://schemas.microsoft.com/office/powerpoint/2010/main" val="2868510087"/>
      </p:ext>
    </p:extLst>
  </p:cSld>
  <p:clrMapOvr>
    <a:masterClrMapping/>
  </p:clrMapOvr>
  <p:transition>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80" name="Rectangle 4"/>
          <p:cNvSpPr>
            <a:spLocks noChangeArrowheads="1"/>
          </p:cNvSpPr>
          <p:nvPr/>
        </p:nvSpPr>
        <p:spPr bwMode="auto">
          <a:xfrm>
            <a:off x="188843" y="1684338"/>
            <a:ext cx="8839200" cy="4868862"/>
          </a:xfrm>
          <a:prstGeom prst="rect">
            <a:avLst/>
          </a:prstGeom>
          <a:noFill/>
          <a:ln w="9525" algn="ctr">
            <a:solidFill>
              <a:schemeClr val="tx1"/>
            </a:solidFill>
            <a:miter lim="800000"/>
            <a:headEnd/>
            <a:tailEnd/>
          </a:ln>
          <a:effectLst/>
        </p:spPr>
        <p:txBody>
          <a:bodyPr wrap="none" anchor="ctr"/>
          <a:lstStyle/>
          <a:p>
            <a:endParaRPr lang="en-US" dirty="0"/>
          </a:p>
        </p:txBody>
      </p:sp>
      <p:sp>
        <p:nvSpPr>
          <p:cNvPr id="152582" name="Rectangle 6"/>
          <p:cNvSpPr>
            <a:spLocks noGrp="1" noChangeArrowheads="1"/>
          </p:cNvSpPr>
          <p:nvPr>
            <p:ph idx="1"/>
          </p:nvPr>
        </p:nvSpPr>
        <p:spPr>
          <a:xfrm>
            <a:off x="212034" y="1836738"/>
            <a:ext cx="8458200" cy="4640262"/>
          </a:xfrm>
          <a:noFill/>
          <a:ln/>
        </p:spPr>
        <p:txBody>
          <a:bodyPr>
            <a:noAutofit/>
          </a:bodyPr>
          <a:lstStyle/>
          <a:p>
            <a:pPr marL="0" indent="0">
              <a:buNone/>
            </a:pPr>
            <a:r>
              <a:rPr lang="en-US" sz="2400" dirty="0"/>
              <a:t>What to Look For:</a:t>
            </a:r>
          </a:p>
          <a:p>
            <a:r>
              <a:rPr lang="en-US" sz="2400" dirty="0"/>
              <a:t>Unless the loan has been transferred, the loan number and claim number should match the PoC and any prior payment change notices filed in the case</a:t>
            </a:r>
          </a:p>
          <a:p>
            <a:r>
              <a:rPr lang="en-US" sz="2400" dirty="0"/>
              <a:t>In Year 2:</a:t>
            </a:r>
          </a:p>
          <a:p>
            <a:pPr lvl="1"/>
            <a:r>
              <a:rPr lang="en-US" sz="2200" dirty="0"/>
              <a:t>The “Current Escrow Payment” should be the same as the “Monthly Escrow” in Part 4 of Form 410A from the PoC</a:t>
            </a:r>
          </a:p>
          <a:p>
            <a:r>
              <a:rPr lang="en-US" sz="2400" dirty="0"/>
              <a:t>In Years 3, 4, and 5:</a:t>
            </a:r>
          </a:p>
          <a:p>
            <a:pPr lvl="1"/>
            <a:r>
              <a:rPr lang="en-US" sz="2200" dirty="0"/>
              <a:t>The “Current Escrow Payment” should be the same as the “New Escrow Payment” from the Payment Change Notice filed the previous year</a:t>
            </a:r>
          </a:p>
        </p:txBody>
      </p:sp>
      <p:sp>
        <p:nvSpPr>
          <p:cNvPr id="152583" name="Text Box 7"/>
          <p:cNvSpPr txBox="1">
            <a:spLocks noChangeArrowheads="1"/>
          </p:cNvSpPr>
          <p:nvPr/>
        </p:nvSpPr>
        <p:spPr bwMode="auto">
          <a:xfrm>
            <a:off x="0" y="685800"/>
            <a:ext cx="7620000" cy="707886"/>
          </a:xfrm>
          <a:prstGeom prst="rect">
            <a:avLst/>
          </a:prstGeom>
          <a:noFill/>
          <a:ln w="9525" algn="ctr">
            <a:noFill/>
            <a:miter lim="800000"/>
            <a:headEnd/>
            <a:tailEnd/>
          </a:ln>
          <a:effectLst/>
        </p:spPr>
        <p:txBody>
          <a:bodyPr wrap="square">
            <a:spAutoFit/>
          </a:bodyPr>
          <a:lstStyle/>
          <a:p>
            <a:pPr>
              <a:lnSpc>
                <a:spcPct val="100000"/>
              </a:lnSpc>
              <a:spcBef>
                <a:spcPct val="50000"/>
              </a:spcBef>
              <a:buClrTx/>
              <a:buFontTx/>
              <a:buNone/>
            </a:pPr>
            <a:r>
              <a:rPr lang="en-US" sz="4000" dirty="0">
                <a:solidFill>
                  <a:srgbClr val="00B050"/>
                </a:solidFill>
                <a:effectLst>
                  <a:outerShdw blurRad="38100" dist="38100" dir="2700000" algn="tl">
                    <a:srgbClr val="000000"/>
                  </a:outerShdw>
                </a:effectLst>
              </a:rPr>
              <a:t>Payment Change Notices</a:t>
            </a:r>
          </a:p>
        </p:txBody>
      </p:sp>
    </p:spTree>
    <p:extLst>
      <p:ext uri="{BB962C8B-B14F-4D97-AF65-F5344CB8AC3E}">
        <p14:creationId xmlns:p14="http://schemas.microsoft.com/office/powerpoint/2010/main" val="1407667202"/>
      </p:ext>
    </p:extLst>
  </p:cSld>
  <p:clrMapOvr>
    <a:masterClrMapping/>
  </p:clrMapOvr>
  <p:transition>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476A5DD5-2959-4EEA-922F-A2A9662FB79E}" type="slidenum">
              <a:rPr lang="en-US" kern="0" smtClean="0">
                <a:cs typeface="Arial" charset="0"/>
              </a:rPr>
              <a:pPr>
                <a:defRPr/>
              </a:pPr>
              <a:t>15</a:t>
            </a:fld>
            <a:endParaRPr lang="en-US" kern="0" dirty="0">
              <a:cs typeface="Arial" charset="0"/>
            </a:endParaRPr>
          </a:p>
        </p:txBody>
      </p:sp>
      <p:sp>
        <p:nvSpPr>
          <p:cNvPr id="3" name="Title 2"/>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14355426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39476" y="4553712"/>
            <a:ext cx="6216024" cy="1096316"/>
          </a:xfrm>
        </p:spPr>
        <p:txBody>
          <a:bodyPr>
            <a:normAutofit/>
          </a:bodyPr>
          <a:lstStyle/>
          <a:p>
            <a:pPr algn="ctr">
              <a:lnSpc>
                <a:spcPct val="90000"/>
              </a:lnSpc>
            </a:pPr>
            <a:r>
              <a:rPr lang="en-US" sz="3600">
                <a:effectLst/>
              </a:rPr>
              <a:t>  	     THANK YOU</a:t>
            </a:r>
            <a:br>
              <a:rPr lang="en-US" sz="3600"/>
            </a:br>
            <a:r>
              <a:rPr lang="en-US" sz="3600"/>
              <a:t>	 </a:t>
            </a:r>
          </a:p>
        </p:txBody>
      </p:sp>
      <p:pic>
        <p:nvPicPr>
          <p:cNvPr id="7" name="Picture 2">
            <a:extLst>
              <a:ext uri="{FF2B5EF4-FFF2-40B4-BE49-F238E27FC236}">
                <a16:creationId xmlns:a16="http://schemas.microsoft.com/office/drawing/2014/main" id="{D3CEB7B3-89E7-4D64-AC0A-C67489689F3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p:blipFill>
        <p:spPr bwMode="auto">
          <a:xfrm>
            <a:off x="739476" y="2555346"/>
            <a:ext cx="6216024" cy="1678325"/>
          </a:xfrm>
          <a:prstGeom prst="rect">
            <a:avLst/>
          </a:prstGeom>
          <a:solidFill>
            <a:srgbClr val="FFFFFF">
              <a:shade val="85000"/>
            </a:srgbClr>
          </a:solidFill>
          <a:scene3d>
            <a:camera prst="orthographicFront"/>
            <a:lightRig rig="twoPt" dir="t">
              <a:rot lat="0" lon="0" rev="7200000"/>
            </a:lightRig>
          </a:scene3d>
          <a:sp3d>
            <a:bevelT w="25400" h="19050"/>
            <a:contourClr>
              <a:srgbClr val="FFFFFF"/>
            </a:contourClr>
          </a:sp3d>
        </p:spPr>
      </p:pic>
      <p:sp>
        <p:nvSpPr>
          <p:cNvPr id="6" name="Slide Number Placeholder 5"/>
          <p:cNvSpPr>
            <a:spLocks noGrp="1"/>
          </p:cNvSpPr>
          <p:nvPr>
            <p:ph type="sldNum" sz="quarter" idx="12"/>
          </p:nvPr>
        </p:nvSpPr>
        <p:spPr>
          <a:xfrm>
            <a:off x="6406517" y="6352651"/>
            <a:ext cx="512504" cy="365125"/>
          </a:xfrm>
        </p:spPr>
        <p:txBody>
          <a:bodyPr>
            <a:normAutofit/>
          </a:bodyPr>
          <a:lstStyle/>
          <a:p>
            <a:fld id="{9CD83ABE-88F1-465D-B4EA-674949ABC015}" type="slidenum">
              <a:rPr lang="en-US" smtClean="0"/>
              <a:pPr/>
              <a:t>16</a:t>
            </a:fld>
            <a:endParaRPr lang="en-US" dirty="0"/>
          </a:p>
        </p:txBody>
      </p:sp>
    </p:spTree>
    <p:extLst>
      <p:ext uri="{BB962C8B-B14F-4D97-AF65-F5344CB8AC3E}">
        <p14:creationId xmlns:p14="http://schemas.microsoft.com/office/powerpoint/2010/main" val="905221595"/>
      </p:ext>
    </p:extLst>
  </p:cSld>
  <p:clrMapOvr>
    <a:masterClrMapping/>
  </p:clrMapOvr>
  <p:transition>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9" name="Text Box 3"/>
          <p:cNvSpPr txBox="1">
            <a:spLocks noChangeArrowheads="1"/>
          </p:cNvSpPr>
          <p:nvPr/>
        </p:nvSpPr>
        <p:spPr bwMode="auto">
          <a:xfrm>
            <a:off x="2271713" y="1303338"/>
            <a:ext cx="4662487" cy="762000"/>
          </a:xfrm>
          <a:prstGeom prst="rect">
            <a:avLst/>
          </a:prstGeom>
          <a:noFill/>
          <a:ln w="9525" algn="ctr">
            <a:noFill/>
            <a:miter lim="800000"/>
            <a:headEnd/>
            <a:tailEnd/>
          </a:ln>
          <a:effectLst/>
        </p:spPr>
        <p:txBody>
          <a:bodyPr>
            <a:spAutoFit/>
          </a:bodyPr>
          <a:lstStyle/>
          <a:p>
            <a:pPr algn="ctr">
              <a:lnSpc>
                <a:spcPct val="100000"/>
              </a:lnSpc>
              <a:spcBef>
                <a:spcPct val="0"/>
              </a:spcBef>
              <a:buClrTx/>
              <a:buFontTx/>
              <a:buNone/>
            </a:pPr>
            <a:endParaRPr lang="en-US" sz="4400" dirty="0">
              <a:effectLst>
                <a:outerShdw blurRad="38100" dist="38100" dir="2700000" algn="tl">
                  <a:srgbClr val="000000"/>
                </a:outerShdw>
              </a:effectLst>
            </a:endParaRPr>
          </a:p>
        </p:txBody>
      </p:sp>
      <p:sp>
        <p:nvSpPr>
          <p:cNvPr id="152580" name="Rectangle 4"/>
          <p:cNvSpPr>
            <a:spLocks noChangeArrowheads="1"/>
          </p:cNvSpPr>
          <p:nvPr/>
        </p:nvSpPr>
        <p:spPr bwMode="auto">
          <a:xfrm>
            <a:off x="0" y="1828800"/>
            <a:ext cx="8839200" cy="4419600"/>
          </a:xfrm>
          <a:prstGeom prst="rect">
            <a:avLst/>
          </a:prstGeom>
          <a:noFill/>
          <a:ln w="9525" algn="ctr">
            <a:solidFill>
              <a:schemeClr val="tx1"/>
            </a:solidFill>
            <a:miter lim="800000"/>
            <a:headEnd/>
            <a:tailEnd/>
          </a:ln>
          <a:effectLst/>
        </p:spPr>
        <p:txBody>
          <a:bodyPr wrap="none" anchor="ctr"/>
          <a:lstStyle/>
          <a:p>
            <a:endParaRPr lang="en-US" dirty="0"/>
          </a:p>
        </p:txBody>
      </p:sp>
      <p:sp>
        <p:nvSpPr>
          <p:cNvPr id="152582" name="Rectangle 6"/>
          <p:cNvSpPr>
            <a:spLocks noGrp="1" noChangeArrowheads="1"/>
          </p:cNvSpPr>
          <p:nvPr>
            <p:ph idx="1"/>
          </p:nvPr>
        </p:nvSpPr>
        <p:spPr>
          <a:xfrm>
            <a:off x="76200" y="1981200"/>
            <a:ext cx="7924800" cy="4267200"/>
          </a:xfrm>
          <a:noFill/>
          <a:ln/>
        </p:spPr>
        <p:txBody>
          <a:bodyPr>
            <a:noAutofit/>
          </a:bodyPr>
          <a:lstStyle/>
          <a:p>
            <a:pPr>
              <a:buFont typeface="Wingdings" pitchFamily="2" charset="2"/>
              <a:buChar char="n"/>
            </a:pPr>
            <a:r>
              <a:rPr lang="en-US" sz="2000" dirty="0"/>
              <a:t>Section (f)(5) of Regulation X requires the servicer to provide the borrower with notice of any shortage or deficiency in the escrow account on at least an annual basis</a:t>
            </a:r>
          </a:p>
          <a:p>
            <a:pPr>
              <a:buFont typeface="Wingdings" pitchFamily="2" charset="2"/>
              <a:buChar char="n"/>
            </a:pPr>
            <a:r>
              <a:rPr lang="en-US" sz="2000" dirty="0"/>
              <a:t>Therefore, any exception or exemption from having to provide an annual escrow statement, such as where the loan is delinquent or the borrower is in a bankruptcy case, does not excuse the servicer from having to provide notice of an escrow shortage or deficiency on at least an annual basis</a:t>
            </a:r>
          </a:p>
          <a:p>
            <a:pPr>
              <a:buFont typeface="Wingdings" pitchFamily="2" charset="2"/>
              <a:buChar char="n"/>
            </a:pPr>
            <a:r>
              <a:rPr lang="en-US" sz="2000" dirty="0"/>
              <a:t>The Regulation also provides that if a servicer advances funds for a borrower, then the servicer must perform an escrow account analysis before seeking repayment of the deficiency</a:t>
            </a:r>
          </a:p>
        </p:txBody>
      </p:sp>
      <p:sp>
        <p:nvSpPr>
          <p:cNvPr id="152583" name="Text Box 7"/>
          <p:cNvSpPr txBox="1">
            <a:spLocks noChangeArrowheads="1"/>
          </p:cNvSpPr>
          <p:nvPr/>
        </p:nvSpPr>
        <p:spPr bwMode="auto">
          <a:xfrm>
            <a:off x="0" y="876422"/>
            <a:ext cx="7620000" cy="1323439"/>
          </a:xfrm>
          <a:prstGeom prst="rect">
            <a:avLst/>
          </a:prstGeom>
          <a:noFill/>
          <a:ln w="9525" algn="ctr">
            <a:noFill/>
            <a:miter lim="800000"/>
            <a:headEnd/>
            <a:tailEnd/>
          </a:ln>
          <a:effectLst/>
        </p:spPr>
        <p:txBody>
          <a:bodyPr wrap="square">
            <a:spAutoFit/>
          </a:bodyPr>
          <a:lstStyle/>
          <a:p>
            <a:pPr>
              <a:lnSpc>
                <a:spcPct val="100000"/>
              </a:lnSpc>
              <a:spcBef>
                <a:spcPct val="50000"/>
              </a:spcBef>
              <a:buClrTx/>
              <a:buFontTx/>
              <a:buNone/>
            </a:pPr>
            <a:r>
              <a:rPr lang="en-US" sz="4000" dirty="0">
                <a:solidFill>
                  <a:srgbClr val="00B050"/>
                </a:solidFill>
                <a:effectLst>
                  <a:outerShdw blurRad="38100" dist="38100" dir="2700000" algn="tl">
                    <a:srgbClr val="000000"/>
                  </a:outerShdw>
                </a:effectLst>
              </a:rPr>
              <a:t>Escrow Analyses During the Case	</a:t>
            </a:r>
          </a:p>
        </p:txBody>
      </p:sp>
    </p:spTree>
    <p:extLst>
      <p:ext uri="{BB962C8B-B14F-4D97-AF65-F5344CB8AC3E}">
        <p14:creationId xmlns:p14="http://schemas.microsoft.com/office/powerpoint/2010/main" val="2587643973"/>
      </p:ext>
    </p:extLst>
  </p:cSld>
  <p:clrMapOvr>
    <a:masterClrMapping/>
  </p:clrMapOvr>
  <p:transition>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9" name="Text Box 3"/>
          <p:cNvSpPr txBox="1">
            <a:spLocks noChangeArrowheads="1"/>
          </p:cNvSpPr>
          <p:nvPr/>
        </p:nvSpPr>
        <p:spPr bwMode="auto">
          <a:xfrm>
            <a:off x="2271713" y="1303338"/>
            <a:ext cx="4662487" cy="762000"/>
          </a:xfrm>
          <a:prstGeom prst="rect">
            <a:avLst/>
          </a:prstGeom>
          <a:noFill/>
          <a:ln w="9525" algn="ctr">
            <a:noFill/>
            <a:miter lim="800000"/>
            <a:headEnd/>
            <a:tailEnd/>
          </a:ln>
          <a:effectLst/>
        </p:spPr>
        <p:txBody>
          <a:bodyPr>
            <a:spAutoFit/>
          </a:bodyPr>
          <a:lstStyle/>
          <a:p>
            <a:pPr algn="ctr">
              <a:lnSpc>
                <a:spcPct val="100000"/>
              </a:lnSpc>
              <a:spcBef>
                <a:spcPct val="0"/>
              </a:spcBef>
              <a:buClrTx/>
              <a:buFontTx/>
              <a:buNone/>
            </a:pPr>
            <a:endParaRPr lang="en-US" sz="4400" dirty="0">
              <a:effectLst>
                <a:outerShdw blurRad="38100" dist="38100" dir="2700000" algn="tl">
                  <a:srgbClr val="000000"/>
                </a:outerShdw>
              </a:effectLst>
            </a:endParaRPr>
          </a:p>
        </p:txBody>
      </p:sp>
      <p:sp>
        <p:nvSpPr>
          <p:cNvPr id="152580" name="Rectangle 4"/>
          <p:cNvSpPr>
            <a:spLocks noChangeArrowheads="1"/>
          </p:cNvSpPr>
          <p:nvPr/>
        </p:nvSpPr>
        <p:spPr bwMode="auto">
          <a:xfrm>
            <a:off x="183356" y="1600200"/>
            <a:ext cx="8839200" cy="4419600"/>
          </a:xfrm>
          <a:prstGeom prst="rect">
            <a:avLst/>
          </a:prstGeom>
          <a:noFill/>
          <a:ln w="9525" algn="ctr">
            <a:solidFill>
              <a:schemeClr val="tx1"/>
            </a:solidFill>
            <a:miter lim="800000"/>
            <a:headEnd/>
            <a:tailEnd/>
          </a:ln>
          <a:effectLst/>
        </p:spPr>
        <p:txBody>
          <a:bodyPr wrap="none" anchor="ctr"/>
          <a:lstStyle/>
          <a:p>
            <a:endParaRPr lang="en-US" dirty="0"/>
          </a:p>
        </p:txBody>
      </p:sp>
      <p:sp>
        <p:nvSpPr>
          <p:cNvPr id="152582" name="Rectangle 6"/>
          <p:cNvSpPr>
            <a:spLocks noGrp="1" noChangeArrowheads="1"/>
          </p:cNvSpPr>
          <p:nvPr>
            <p:ph idx="1"/>
          </p:nvPr>
        </p:nvSpPr>
        <p:spPr>
          <a:xfrm>
            <a:off x="183356" y="1908969"/>
            <a:ext cx="8458200" cy="4267200"/>
          </a:xfrm>
          <a:noFill/>
          <a:ln/>
        </p:spPr>
        <p:txBody>
          <a:bodyPr>
            <a:noAutofit/>
          </a:bodyPr>
          <a:lstStyle/>
          <a:p>
            <a:r>
              <a:rPr lang="en-US" sz="2000" dirty="0"/>
              <a:t>The post petition ongoing payments received during the bankruptcy should be applied to the first payment due post petition, with the proper escrow component shown in the analysis.</a:t>
            </a:r>
          </a:p>
          <a:p>
            <a:pPr marL="0" indent="0">
              <a:buNone/>
            </a:pPr>
            <a:endParaRPr lang="en-US" sz="2000" dirty="0"/>
          </a:p>
          <a:p>
            <a:r>
              <a:rPr lang="en-US" sz="2000" dirty="0"/>
              <a:t>The escrow calculation is done on a post petition basis- NOT a contractual basis.</a:t>
            </a:r>
          </a:p>
          <a:p>
            <a:pPr marL="0" indent="0">
              <a:buNone/>
            </a:pPr>
            <a:endParaRPr lang="en-US" sz="2000" dirty="0"/>
          </a:p>
          <a:p>
            <a:r>
              <a:rPr lang="en-US" sz="2000" dirty="0"/>
              <a:t>That requires the first payment due after the date of filing is the starting date of the subsequent analysis, with the payments being applied as delineated in the escrow statements and Form B410A as to principal and Interest and escrow</a:t>
            </a:r>
          </a:p>
        </p:txBody>
      </p:sp>
      <p:sp>
        <p:nvSpPr>
          <p:cNvPr id="152583" name="Text Box 7"/>
          <p:cNvSpPr txBox="1">
            <a:spLocks noChangeArrowheads="1"/>
          </p:cNvSpPr>
          <p:nvPr/>
        </p:nvSpPr>
        <p:spPr bwMode="auto">
          <a:xfrm>
            <a:off x="9939" y="595452"/>
            <a:ext cx="7620000" cy="707886"/>
          </a:xfrm>
          <a:prstGeom prst="rect">
            <a:avLst/>
          </a:prstGeom>
          <a:noFill/>
          <a:ln w="9525" algn="ctr">
            <a:noFill/>
            <a:miter lim="800000"/>
            <a:headEnd/>
            <a:tailEnd/>
          </a:ln>
          <a:effectLst/>
        </p:spPr>
        <p:txBody>
          <a:bodyPr wrap="square">
            <a:spAutoFit/>
          </a:bodyPr>
          <a:lstStyle/>
          <a:p>
            <a:pPr>
              <a:lnSpc>
                <a:spcPct val="100000"/>
              </a:lnSpc>
              <a:spcBef>
                <a:spcPct val="50000"/>
              </a:spcBef>
              <a:buClrTx/>
              <a:buFontTx/>
              <a:buNone/>
            </a:pPr>
            <a:r>
              <a:rPr lang="en-US" sz="4000" dirty="0">
                <a:solidFill>
                  <a:srgbClr val="00B050"/>
                </a:solidFill>
                <a:effectLst>
                  <a:outerShdw blurRad="38100" dist="38100" dir="2700000" algn="tl">
                    <a:srgbClr val="000000"/>
                  </a:outerShdw>
                </a:effectLst>
              </a:rPr>
              <a:t>Post-Petition Escrow Accounting	</a:t>
            </a:r>
          </a:p>
        </p:txBody>
      </p:sp>
    </p:spTree>
    <p:extLst>
      <p:ext uri="{BB962C8B-B14F-4D97-AF65-F5344CB8AC3E}">
        <p14:creationId xmlns:p14="http://schemas.microsoft.com/office/powerpoint/2010/main" val="165426254"/>
      </p:ext>
    </p:extLst>
  </p:cSld>
  <p:clrMapOvr>
    <a:masterClrMapping/>
  </p:clrMapOvr>
  <p:transition>
    <p:rand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9" name="Text Box 3"/>
          <p:cNvSpPr txBox="1">
            <a:spLocks noChangeArrowheads="1"/>
          </p:cNvSpPr>
          <p:nvPr/>
        </p:nvSpPr>
        <p:spPr bwMode="auto">
          <a:xfrm>
            <a:off x="2271713" y="1303338"/>
            <a:ext cx="4662487" cy="762000"/>
          </a:xfrm>
          <a:prstGeom prst="rect">
            <a:avLst/>
          </a:prstGeom>
          <a:noFill/>
          <a:ln w="9525" algn="ctr">
            <a:noFill/>
            <a:miter lim="800000"/>
            <a:headEnd/>
            <a:tailEnd/>
          </a:ln>
          <a:effectLst/>
        </p:spPr>
        <p:txBody>
          <a:bodyPr>
            <a:spAutoFit/>
          </a:bodyPr>
          <a:lstStyle/>
          <a:p>
            <a:pPr algn="ctr">
              <a:lnSpc>
                <a:spcPct val="100000"/>
              </a:lnSpc>
              <a:spcBef>
                <a:spcPct val="0"/>
              </a:spcBef>
              <a:buClrTx/>
              <a:buFontTx/>
              <a:buNone/>
            </a:pPr>
            <a:endParaRPr lang="en-US" sz="4400" dirty="0">
              <a:effectLst>
                <a:outerShdw blurRad="38100" dist="38100" dir="2700000" algn="tl">
                  <a:srgbClr val="000000"/>
                </a:outerShdw>
              </a:effectLst>
            </a:endParaRPr>
          </a:p>
        </p:txBody>
      </p:sp>
      <p:sp>
        <p:nvSpPr>
          <p:cNvPr id="152580" name="Rectangle 4"/>
          <p:cNvSpPr>
            <a:spLocks noChangeArrowheads="1"/>
          </p:cNvSpPr>
          <p:nvPr/>
        </p:nvSpPr>
        <p:spPr bwMode="auto">
          <a:xfrm>
            <a:off x="152400" y="1707529"/>
            <a:ext cx="8839200" cy="4419600"/>
          </a:xfrm>
          <a:prstGeom prst="rect">
            <a:avLst/>
          </a:prstGeom>
          <a:noFill/>
          <a:ln w="9525" algn="ctr">
            <a:solidFill>
              <a:schemeClr val="tx1"/>
            </a:solidFill>
            <a:miter lim="800000"/>
            <a:headEnd/>
            <a:tailEnd/>
          </a:ln>
          <a:effectLst/>
        </p:spPr>
        <p:txBody>
          <a:bodyPr wrap="none" anchor="ctr"/>
          <a:lstStyle/>
          <a:p>
            <a:endParaRPr lang="en-US" dirty="0"/>
          </a:p>
        </p:txBody>
      </p:sp>
      <p:sp>
        <p:nvSpPr>
          <p:cNvPr id="152582" name="Rectangle 6"/>
          <p:cNvSpPr>
            <a:spLocks noGrp="1" noChangeArrowheads="1"/>
          </p:cNvSpPr>
          <p:nvPr>
            <p:ph idx="1"/>
          </p:nvPr>
        </p:nvSpPr>
        <p:spPr>
          <a:xfrm>
            <a:off x="152400" y="1859929"/>
            <a:ext cx="8458200" cy="4267200"/>
          </a:xfrm>
          <a:noFill/>
          <a:ln/>
        </p:spPr>
        <p:txBody>
          <a:bodyPr>
            <a:normAutofit/>
          </a:bodyPr>
          <a:lstStyle/>
          <a:p>
            <a:r>
              <a:rPr lang="en-US" sz="2400" dirty="0"/>
              <a:t>Once the debtor's chapter 13 plan is confirmed in a case involving the cure of a long-term mortgage debt, the creditor’s claim is split into two claims - the underlying debt and the arrearages</a:t>
            </a:r>
          </a:p>
          <a:p>
            <a:pPr marL="0" indent="0">
              <a:buNone/>
            </a:pPr>
            <a:endParaRPr lang="en-US" sz="2400" dirty="0"/>
          </a:p>
          <a:p>
            <a:r>
              <a:rPr lang="en-US" sz="2400" dirty="0"/>
              <a:t>The debtor's ongoing postpetition mortgage payments must be applied from the petition date to the underlying debt based on the mortgage contract terms and original loan amortization as if no default exists </a:t>
            </a:r>
          </a:p>
        </p:txBody>
      </p:sp>
      <p:sp>
        <p:nvSpPr>
          <p:cNvPr id="152583" name="Text Box 7"/>
          <p:cNvSpPr txBox="1">
            <a:spLocks noChangeArrowheads="1"/>
          </p:cNvSpPr>
          <p:nvPr/>
        </p:nvSpPr>
        <p:spPr bwMode="auto">
          <a:xfrm>
            <a:off x="0" y="685457"/>
            <a:ext cx="7620000" cy="707886"/>
          </a:xfrm>
          <a:prstGeom prst="rect">
            <a:avLst/>
          </a:prstGeom>
          <a:noFill/>
          <a:ln w="9525" algn="ctr">
            <a:noFill/>
            <a:miter lim="800000"/>
            <a:headEnd/>
            <a:tailEnd/>
          </a:ln>
          <a:effectLst/>
        </p:spPr>
        <p:txBody>
          <a:bodyPr wrap="square">
            <a:spAutoFit/>
          </a:bodyPr>
          <a:lstStyle/>
          <a:p>
            <a:pPr>
              <a:lnSpc>
                <a:spcPct val="100000"/>
              </a:lnSpc>
              <a:spcBef>
                <a:spcPct val="50000"/>
              </a:spcBef>
              <a:buClrTx/>
              <a:buFontTx/>
              <a:buNone/>
            </a:pPr>
            <a:r>
              <a:rPr lang="en-US" sz="4000" dirty="0">
                <a:solidFill>
                  <a:srgbClr val="00B050"/>
                </a:solidFill>
                <a:effectLst>
                  <a:outerShdw blurRad="38100" dist="38100" dir="2700000" algn="tl">
                    <a:srgbClr val="000000"/>
                  </a:outerShdw>
                </a:effectLst>
              </a:rPr>
              <a:t>Post-Petition Escrow Accounting	</a:t>
            </a:r>
          </a:p>
        </p:txBody>
      </p:sp>
    </p:spTree>
    <p:extLst>
      <p:ext uri="{BB962C8B-B14F-4D97-AF65-F5344CB8AC3E}">
        <p14:creationId xmlns:p14="http://schemas.microsoft.com/office/powerpoint/2010/main" val="2945086793"/>
      </p:ext>
    </p:extLst>
  </p:cSld>
  <p:clrMapOvr>
    <a:masterClrMapping/>
  </p:clrMapOvr>
  <p:transition>
    <p:rand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80" name="Rectangle 4"/>
          <p:cNvSpPr>
            <a:spLocks noChangeArrowheads="1"/>
          </p:cNvSpPr>
          <p:nvPr/>
        </p:nvSpPr>
        <p:spPr bwMode="auto">
          <a:xfrm>
            <a:off x="152400" y="1905000"/>
            <a:ext cx="8839200" cy="4419600"/>
          </a:xfrm>
          <a:prstGeom prst="rect">
            <a:avLst/>
          </a:prstGeom>
          <a:noFill/>
          <a:ln w="9525" algn="ctr">
            <a:solidFill>
              <a:schemeClr val="tx1"/>
            </a:solidFill>
            <a:miter lim="800000"/>
            <a:headEnd/>
            <a:tailEnd/>
          </a:ln>
          <a:effectLst/>
        </p:spPr>
        <p:txBody>
          <a:bodyPr wrap="none" anchor="ctr"/>
          <a:lstStyle/>
          <a:p>
            <a:endParaRPr lang="en-US" dirty="0"/>
          </a:p>
        </p:txBody>
      </p:sp>
      <p:sp>
        <p:nvSpPr>
          <p:cNvPr id="152582" name="Rectangle 6"/>
          <p:cNvSpPr>
            <a:spLocks noGrp="1" noChangeArrowheads="1"/>
          </p:cNvSpPr>
          <p:nvPr>
            <p:ph idx="1"/>
          </p:nvPr>
        </p:nvSpPr>
        <p:spPr>
          <a:xfrm>
            <a:off x="185530" y="2087217"/>
            <a:ext cx="8077200" cy="4267200"/>
          </a:xfrm>
          <a:noFill/>
          <a:ln/>
        </p:spPr>
        <p:txBody>
          <a:bodyPr>
            <a:normAutofit/>
          </a:bodyPr>
          <a:lstStyle/>
          <a:p>
            <a:r>
              <a:rPr lang="en-US" sz="2000" dirty="0"/>
              <a:t>This separate accounting for pre- and postpetition payments is consistent with industry standards</a:t>
            </a:r>
          </a:p>
          <a:p>
            <a:r>
              <a:rPr lang="en-US" sz="2000" dirty="0"/>
              <a:t>Under the topic of “Processing Pre-Petition and Post-Petition Payments,” the Fannie Mae Servicing Guide states: “The servicer must monitor and separately account for all pre-petition and post-petition payments” </a:t>
            </a:r>
          </a:p>
          <a:p>
            <a:r>
              <a:rPr lang="en-US" sz="2000" dirty="0"/>
              <a:t>Once a Chapter 13 bankruptcy plan has been confirmed, the Fannie Mae Servicing Guide states the servicer must “continue to monitor the timely receipt of all payments for the pre-petition arrearages and any post-petition payments that come due”</a:t>
            </a:r>
          </a:p>
        </p:txBody>
      </p:sp>
      <p:sp>
        <p:nvSpPr>
          <p:cNvPr id="152583" name="Text Box 7"/>
          <p:cNvSpPr txBox="1">
            <a:spLocks noChangeArrowheads="1"/>
          </p:cNvSpPr>
          <p:nvPr/>
        </p:nvSpPr>
        <p:spPr bwMode="auto">
          <a:xfrm>
            <a:off x="0" y="838200"/>
            <a:ext cx="7620000" cy="707886"/>
          </a:xfrm>
          <a:prstGeom prst="rect">
            <a:avLst/>
          </a:prstGeom>
          <a:noFill/>
          <a:ln w="9525" algn="ctr">
            <a:noFill/>
            <a:miter lim="800000"/>
            <a:headEnd/>
            <a:tailEnd/>
          </a:ln>
          <a:effectLst/>
        </p:spPr>
        <p:txBody>
          <a:bodyPr wrap="square">
            <a:spAutoFit/>
          </a:bodyPr>
          <a:lstStyle/>
          <a:p>
            <a:pPr>
              <a:lnSpc>
                <a:spcPct val="100000"/>
              </a:lnSpc>
              <a:spcBef>
                <a:spcPct val="50000"/>
              </a:spcBef>
              <a:buClrTx/>
              <a:buFontTx/>
              <a:buNone/>
            </a:pPr>
            <a:r>
              <a:rPr lang="en-US" sz="4000" dirty="0">
                <a:solidFill>
                  <a:srgbClr val="00B050"/>
                </a:solidFill>
                <a:effectLst>
                  <a:outerShdw blurRad="38100" dist="38100" dir="2700000" algn="tl">
                    <a:srgbClr val="000000"/>
                  </a:outerShdw>
                </a:effectLst>
              </a:rPr>
              <a:t>Post-Petition Escrow Accounting	</a:t>
            </a:r>
          </a:p>
        </p:txBody>
      </p:sp>
    </p:spTree>
    <p:extLst>
      <p:ext uri="{BB962C8B-B14F-4D97-AF65-F5344CB8AC3E}">
        <p14:creationId xmlns:p14="http://schemas.microsoft.com/office/powerpoint/2010/main" val="320225386"/>
      </p:ext>
    </p:extLst>
  </p:cSld>
  <p:clrMapOvr>
    <a:masterClrMapping/>
  </p:clrMapOvr>
  <p:transition>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9" name="Text Box 3"/>
          <p:cNvSpPr txBox="1">
            <a:spLocks noChangeArrowheads="1"/>
          </p:cNvSpPr>
          <p:nvPr/>
        </p:nvSpPr>
        <p:spPr bwMode="auto">
          <a:xfrm>
            <a:off x="2271713" y="1303338"/>
            <a:ext cx="4662487" cy="762000"/>
          </a:xfrm>
          <a:prstGeom prst="rect">
            <a:avLst/>
          </a:prstGeom>
          <a:noFill/>
          <a:ln w="9525" algn="ctr">
            <a:noFill/>
            <a:miter lim="800000"/>
            <a:headEnd/>
            <a:tailEnd/>
          </a:ln>
          <a:effectLst/>
        </p:spPr>
        <p:txBody>
          <a:bodyPr>
            <a:spAutoFit/>
          </a:bodyPr>
          <a:lstStyle/>
          <a:p>
            <a:pPr algn="ctr">
              <a:lnSpc>
                <a:spcPct val="100000"/>
              </a:lnSpc>
              <a:spcBef>
                <a:spcPct val="0"/>
              </a:spcBef>
              <a:buClrTx/>
              <a:buFontTx/>
              <a:buNone/>
            </a:pPr>
            <a:endParaRPr lang="en-US" sz="4400" dirty="0">
              <a:effectLst>
                <a:outerShdw blurRad="38100" dist="38100" dir="2700000" algn="tl">
                  <a:srgbClr val="000000"/>
                </a:outerShdw>
              </a:effectLst>
            </a:endParaRPr>
          </a:p>
        </p:txBody>
      </p:sp>
      <p:sp>
        <p:nvSpPr>
          <p:cNvPr id="152580" name="Rectangle 4"/>
          <p:cNvSpPr>
            <a:spLocks noChangeArrowheads="1"/>
          </p:cNvSpPr>
          <p:nvPr/>
        </p:nvSpPr>
        <p:spPr bwMode="auto">
          <a:xfrm>
            <a:off x="152400" y="1954143"/>
            <a:ext cx="8839200" cy="4419600"/>
          </a:xfrm>
          <a:prstGeom prst="rect">
            <a:avLst/>
          </a:prstGeom>
          <a:noFill/>
          <a:ln w="9525" algn="ctr">
            <a:solidFill>
              <a:schemeClr val="tx1"/>
            </a:solidFill>
            <a:miter lim="800000"/>
            <a:headEnd/>
            <a:tailEnd/>
          </a:ln>
          <a:effectLst/>
        </p:spPr>
        <p:txBody>
          <a:bodyPr wrap="none" anchor="ctr"/>
          <a:lstStyle/>
          <a:p>
            <a:endParaRPr lang="en-US" dirty="0"/>
          </a:p>
        </p:txBody>
      </p:sp>
      <p:sp>
        <p:nvSpPr>
          <p:cNvPr id="152582" name="Rectangle 6"/>
          <p:cNvSpPr>
            <a:spLocks noGrp="1" noChangeArrowheads="1"/>
          </p:cNvSpPr>
          <p:nvPr>
            <p:ph idx="1"/>
          </p:nvPr>
        </p:nvSpPr>
        <p:spPr>
          <a:xfrm>
            <a:off x="152400" y="2085940"/>
            <a:ext cx="7924800" cy="4267200"/>
          </a:xfrm>
          <a:noFill/>
          <a:ln/>
        </p:spPr>
        <p:txBody>
          <a:bodyPr>
            <a:normAutofit/>
          </a:bodyPr>
          <a:lstStyle/>
          <a:p>
            <a:r>
              <a:rPr lang="en-US" sz="2000" dirty="0"/>
              <a:t>This same bankruptcy accounting applies to the treatment of escrow accounts</a:t>
            </a:r>
          </a:p>
          <a:p>
            <a:r>
              <a:rPr lang="en-US" sz="2000" dirty="0"/>
              <a:t>The portion of each postpetition mortgage payment that is attributable to escrow must be applied as if no default exists </a:t>
            </a:r>
          </a:p>
          <a:p>
            <a:r>
              <a:rPr lang="en-US" sz="2000" dirty="0"/>
              <a:t>This means that the monthly postpetition escrow payments must be applied as deposits to the escrow account in accordance with the escrow account analysis prepared as of the petition date, and all subsequent postpetition analyses done during the case</a:t>
            </a:r>
          </a:p>
          <a:p>
            <a:r>
              <a:rPr lang="en-US" sz="2000" dirty="0"/>
              <a:t>The escrow portion of postpetition payments must not be applied to any prepetition escrow deficiency or shortage, as this is being paid separately as part of the prepetition arrearage </a:t>
            </a:r>
          </a:p>
        </p:txBody>
      </p:sp>
      <p:sp>
        <p:nvSpPr>
          <p:cNvPr id="152583" name="Text Box 7"/>
          <p:cNvSpPr txBox="1">
            <a:spLocks noChangeArrowheads="1"/>
          </p:cNvSpPr>
          <p:nvPr/>
        </p:nvSpPr>
        <p:spPr bwMode="auto">
          <a:xfrm>
            <a:off x="-9939" y="949395"/>
            <a:ext cx="7620000" cy="707886"/>
          </a:xfrm>
          <a:prstGeom prst="rect">
            <a:avLst/>
          </a:prstGeom>
          <a:noFill/>
          <a:ln w="9525" algn="ctr">
            <a:noFill/>
            <a:miter lim="800000"/>
            <a:headEnd/>
            <a:tailEnd/>
          </a:ln>
          <a:effectLst/>
        </p:spPr>
        <p:txBody>
          <a:bodyPr wrap="square">
            <a:spAutoFit/>
          </a:bodyPr>
          <a:lstStyle/>
          <a:p>
            <a:pPr>
              <a:lnSpc>
                <a:spcPct val="100000"/>
              </a:lnSpc>
              <a:spcBef>
                <a:spcPct val="50000"/>
              </a:spcBef>
              <a:buClrTx/>
              <a:buFontTx/>
              <a:buNone/>
            </a:pPr>
            <a:r>
              <a:rPr lang="en-US" sz="4000" dirty="0">
                <a:solidFill>
                  <a:srgbClr val="00B050"/>
                </a:solidFill>
                <a:effectLst>
                  <a:outerShdw blurRad="38100" dist="38100" dir="2700000" algn="tl">
                    <a:srgbClr val="000000"/>
                  </a:outerShdw>
                </a:effectLst>
              </a:rPr>
              <a:t>Post-Petition Escrow Accounting	</a:t>
            </a:r>
          </a:p>
        </p:txBody>
      </p:sp>
    </p:spTree>
    <p:extLst>
      <p:ext uri="{BB962C8B-B14F-4D97-AF65-F5344CB8AC3E}">
        <p14:creationId xmlns:p14="http://schemas.microsoft.com/office/powerpoint/2010/main" val="4294578620"/>
      </p:ext>
    </p:extLst>
  </p:cSld>
  <p:clrMapOvr>
    <a:masterClrMapping/>
  </p:clrMapOvr>
  <p:transition>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9" name="Text Box 3"/>
          <p:cNvSpPr txBox="1">
            <a:spLocks noChangeArrowheads="1"/>
          </p:cNvSpPr>
          <p:nvPr/>
        </p:nvSpPr>
        <p:spPr bwMode="auto">
          <a:xfrm>
            <a:off x="2271713" y="1303338"/>
            <a:ext cx="4662487" cy="762000"/>
          </a:xfrm>
          <a:prstGeom prst="rect">
            <a:avLst/>
          </a:prstGeom>
          <a:noFill/>
          <a:ln w="9525" algn="ctr">
            <a:noFill/>
            <a:miter lim="800000"/>
            <a:headEnd/>
            <a:tailEnd/>
          </a:ln>
          <a:effectLst/>
        </p:spPr>
        <p:txBody>
          <a:bodyPr>
            <a:spAutoFit/>
          </a:bodyPr>
          <a:lstStyle/>
          <a:p>
            <a:pPr algn="ctr">
              <a:lnSpc>
                <a:spcPct val="100000"/>
              </a:lnSpc>
              <a:spcBef>
                <a:spcPct val="0"/>
              </a:spcBef>
              <a:buClrTx/>
              <a:buFontTx/>
              <a:buNone/>
            </a:pPr>
            <a:endParaRPr lang="en-US" sz="4400" dirty="0">
              <a:effectLst>
                <a:outerShdw blurRad="38100" dist="38100" dir="2700000" algn="tl">
                  <a:srgbClr val="000000"/>
                </a:outerShdw>
              </a:effectLst>
            </a:endParaRPr>
          </a:p>
        </p:txBody>
      </p:sp>
      <p:sp>
        <p:nvSpPr>
          <p:cNvPr id="152580" name="Rectangle 4"/>
          <p:cNvSpPr>
            <a:spLocks noChangeArrowheads="1"/>
          </p:cNvSpPr>
          <p:nvPr/>
        </p:nvSpPr>
        <p:spPr bwMode="auto">
          <a:xfrm>
            <a:off x="152400" y="1447800"/>
            <a:ext cx="7239000" cy="4419600"/>
          </a:xfrm>
          <a:prstGeom prst="rect">
            <a:avLst/>
          </a:prstGeom>
          <a:noFill/>
          <a:ln w="9525" algn="ctr">
            <a:solidFill>
              <a:schemeClr val="tx1"/>
            </a:solidFill>
            <a:miter lim="800000"/>
            <a:headEnd/>
            <a:tailEnd/>
          </a:ln>
          <a:effectLst/>
        </p:spPr>
        <p:txBody>
          <a:bodyPr wrap="none" anchor="ctr"/>
          <a:lstStyle/>
          <a:p>
            <a:endParaRPr lang="en-US" dirty="0"/>
          </a:p>
        </p:txBody>
      </p:sp>
      <p:sp>
        <p:nvSpPr>
          <p:cNvPr id="152582" name="Rectangle 6"/>
          <p:cNvSpPr>
            <a:spLocks noGrp="1" noChangeArrowheads="1"/>
          </p:cNvSpPr>
          <p:nvPr>
            <p:ph idx="1"/>
          </p:nvPr>
        </p:nvSpPr>
        <p:spPr>
          <a:xfrm>
            <a:off x="152400" y="1600200"/>
            <a:ext cx="7239000" cy="4267200"/>
          </a:xfrm>
          <a:noFill/>
          <a:ln/>
        </p:spPr>
        <p:txBody>
          <a:bodyPr>
            <a:noAutofit/>
          </a:bodyPr>
          <a:lstStyle/>
          <a:p>
            <a:r>
              <a:rPr lang="en-US" sz="2000" dirty="0"/>
              <a:t>The failure of a servicer to manage escrow accounts in accordance with industry practice and the Bankruptcy Code can have a devastating impact on debtors in Chapter 13 cases</a:t>
            </a:r>
          </a:p>
          <a:p>
            <a:r>
              <a:rPr lang="en-US" sz="2000" dirty="0"/>
              <a:t>By misapplying postpetition payments, a debtor’s escrow account will be either underfunded or overfunded, depending upon the circumstances</a:t>
            </a:r>
          </a:p>
          <a:p>
            <a:r>
              <a:rPr lang="en-US" sz="2000" dirty="0"/>
              <a:t>If the escrow account is overfunded, the debtor is asked to deposit more than is required, and this may cause postpetition defaults and unnecessary dismissal of the Chapter 13 case </a:t>
            </a:r>
          </a:p>
        </p:txBody>
      </p:sp>
      <p:sp>
        <p:nvSpPr>
          <p:cNvPr id="152583" name="Text Box 7"/>
          <p:cNvSpPr txBox="1">
            <a:spLocks noChangeArrowheads="1"/>
          </p:cNvSpPr>
          <p:nvPr/>
        </p:nvSpPr>
        <p:spPr bwMode="auto">
          <a:xfrm>
            <a:off x="36443" y="595452"/>
            <a:ext cx="7620000" cy="707886"/>
          </a:xfrm>
          <a:prstGeom prst="rect">
            <a:avLst/>
          </a:prstGeom>
          <a:noFill/>
          <a:ln w="9525" algn="ctr">
            <a:noFill/>
            <a:miter lim="800000"/>
            <a:headEnd/>
            <a:tailEnd/>
          </a:ln>
          <a:effectLst/>
        </p:spPr>
        <p:txBody>
          <a:bodyPr wrap="square">
            <a:spAutoFit/>
          </a:bodyPr>
          <a:lstStyle/>
          <a:p>
            <a:pPr>
              <a:lnSpc>
                <a:spcPct val="100000"/>
              </a:lnSpc>
              <a:spcBef>
                <a:spcPct val="50000"/>
              </a:spcBef>
              <a:buClrTx/>
              <a:buFontTx/>
              <a:buNone/>
            </a:pPr>
            <a:r>
              <a:rPr lang="en-US" sz="4000" dirty="0">
                <a:solidFill>
                  <a:srgbClr val="00B050"/>
                </a:solidFill>
                <a:effectLst>
                  <a:outerShdw blurRad="38100" dist="38100" dir="2700000" algn="tl">
                    <a:srgbClr val="000000"/>
                  </a:outerShdw>
                </a:effectLst>
              </a:rPr>
              <a:t>Post-Petition Escrow Accounting	</a:t>
            </a:r>
          </a:p>
        </p:txBody>
      </p:sp>
    </p:spTree>
    <p:extLst>
      <p:ext uri="{BB962C8B-B14F-4D97-AF65-F5344CB8AC3E}">
        <p14:creationId xmlns:p14="http://schemas.microsoft.com/office/powerpoint/2010/main" val="1295410146"/>
      </p:ext>
    </p:extLst>
  </p:cSld>
  <p:clrMapOvr>
    <a:masterClrMapping/>
  </p:clrMapOvr>
  <p:transition>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9" name="Text Box 3"/>
          <p:cNvSpPr txBox="1">
            <a:spLocks noChangeArrowheads="1"/>
          </p:cNvSpPr>
          <p:nvPr/>
        </p:nvSpPr>
        <p:spPr bwMode="auto">
          <a:xfrm>
            <a:off x="2271713" y="1303338"/>
            <a:ext cx="4662487" cy="762000"/>
          </a:xfrm>
          <a:prstGeom prst="rect">
            <a:avLst/>
          </a:prstGeom>
          <a:noFill/>
          <a:ln w="9525" algn="ctr">
            <a:noFill/>
            <a:miter lim="800000"/>
            <a:headEnd/>
            <a:tailEnd/>
          </a:ln>
          <a:effectLst/>
        </p:spPr>
        <p:txBody>
          <a:bodyPr>
            <a:spAutoFit/>
          </a:bodyPr>
          <a:lstStyle/>
          <a:p>
            <a:pPr algn="ctr">
              <a:lnSpc>
                <a:spcPct val="100000"/>
              </a:lnSpc>
              <a:spcBef>
                <a:spcPct val="0"/>
              </a:spcBef>
              <a:buClrTx/>
              <a:buFontTx/>
              <a:buNone/>
            </a:pPr>
            <a:endParaRPr lang="en-US" sz="4400" dirty="0">
              <a:effectLst>
                <a:outerShdw blurRad="38100" dist="38100" dir="2700000" algn="tl">
                  <a:srgbClr val="000000"/>
                </a:outerShdw>
              </a:effectLst>
            </a:endParaRPr>
          </a:p>
        </p:txBody>
      </p:sp>
      <p:sp>
        <p:nvSpPr>
          <p:cNvPr id="152580" name="Rectangle 4"/>
          <p:cNvSpPr>
            <a:spLocks noChangeArrowheads="1"/>
          </p:cNvSpPr>
          <p:nvPr/>
        </p:nvSpPr>
        <p:spPr bwMode="auto">
          <a:xfrm>
            <a:off x="152400" y="2209800"/>
            <a:ext cx="7315200" cy="4114800"/>
          </a:xfrm>
          <a:prstGeom prst="rect">
            <a:avLst/>
          </a:prstGeom>
          <a:noFill/>
          <a:ln w="9525" algn="ctr">
            <a:solidFill>
              <a:schemeClr val="tx1"/>
            </a:solidFill>
            <a:miter lim="800000"/>
            <a:headEnd/>
            <a:tailEnd/>
          </a:ln>
          <a:effectLst/>
        </p:spPr>
        <p:txBody>
          <a:bodyPr wrap="none" anchor="ctr"/>
          <a:lstStyle/>
          <a:p>
            <a:endParaRPr lang="en-US" dirty="0"/>
          </a:p>
        </p:txBody>
      </p:sp>
      <p:sp>
        <p:nvSpPr>
          <p:cNvPr id="152582" name="Rectangle 6"/>
          <p:cNvSpPr>
            <a:spLocks noGrp="1" noChangeArrowheads="1"/>
          </p:cNvSpPr>
          <p:nvPr>
            <p:ph idx="1"/>
          </p:nvPr>
        </p:nvSpPr>
        <p:spPr>
          <a:xfrm>
            <a:off x="152400" y="2362200"/>
            <a:ext cx="7620000" cy="4267200"/>
          </a:xfrm>
          <a:noFill/>
          <a:ln/>
        </p:spPr>
        <p:txBody>
          <a:bodyPr>
            <a:noAutofit/>
          </a:bodyPr>
          <a:lstStyle/>
          <a:p>
            <a:r>
              <a:rPr lang="en-US" sz="2000" dirty="0"/>
              <a:t>If the escrow account is underfunded and the error is not discovered until the end of the plan, it may not be feasible for the plan to be amended so as to bring the account fully current</a:t>
            </a:r>
          </a:p>
          <a:p>
            <a:pPr marL="0" indent="0">
              <a:buNone/>
            </a:pPr>
            <a:endParaRPr lang="en-US" sz="2000" dirty="0"/>
          </a:p>
          <a:p>
            <a:r>
              <a:rPr lang="en-US" sz="2000" dirty="0"/>
              <a:t>Even worse, debtors may complete their plans believing that they are fully current, only to receive notice of an escrow deficiency once the bankruptcy case is closed  </a:t>
            </a:r>
          </a:p>
        </p:txBody>
      </p:sp>
      <p:sp>
        <p:nvSpPr>
          <p:cNvPr id="152583" name="Text Box 7"/>
          <p:cNvSpPr txBox="1">
            <a:spLocks noChangeArrowheads="1"/>
          </p:cNvSpPr>
          <p:nvPr/>
        </p:nvSpPr>
        <p:spPr bwMode="auto">
          <a:xfrm>
            <a:off x="0" y="804933"/>
            <a:ext cx="7620000" cy="707886"/>
          </a:xfrm>
          <a:prstGeom prst="rect">
            <a:avLst/>
          </a:prstGeom>
          <a:noFill/>
          <a:ln w="9525" algn="ctr">
            <a:noFill/>
            <a:miter lim="800000"/>
            <a:headEnd/>
            <a:tailEnd/>
          </a:ln>
          <a:effectLst/>
        </p:spPr>
        <p:txBody>
          <a:bodyPr wrap="square">
            <a:spAutoFit/>
          </a:bodyPr>
          <a:lstStyle/>
          <a:p>
            <a:pPr>
              <a:lnSpc>
                <a:spcPct val="100000"/>
              </a:lnSpc>
              <a:spcBef>
                <a:spcPct val="50000"/>
              </a:spcBef>
              <a:buClrTx/>
              <a:buFontTx/>
              <a:buNone/>
            </a:pPr>
            <a:r>
              <a:rPr lang="en-US" sz="4000" dirty="0">
                <a:solidFill>
                  <a:srgbClr val="00B050"/>
                </a:solidFill>
                <a:effectLst>
                  <a:outerShdw blurRad="38100" dist="38100" dir="2700000" algn="tl">
                    <a:srgbClr val="000000"/>
                  </a:outerShdw>
                </a:effectLst>
              </a:rPr>
              <a:t>Post-Petition Escrow Accounting	</a:t>
            </a:r>
          </a:p>
        </p:txBody>
      </p:sp>
    </p:spTree>
    <p:extLst>
      <p:ext uri="{BB962C8B-B14F-4D97-AF65-F5344CB8AC3E}">
        <p14:creationId xmlns:p14="http://schemas.microsoft.com/office/powerpoint/2010/main" val="3055877455"/>
      </p:ext>
    </p:extLst>
  </p:cSld>
  <p:clrMapOvr>
    <a:masterClrMapping/>
  </p:clrMapOvr>
  <p:transition>
    <p:rand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9" name="Text Box 3"/>
          <p:cNvSpPr txBox="1">
            <a:spLocks noChangeArrowheads="1"/>
          </p:cNvSpPr>
          <p:nvPr/>
        </p:nvSpPr>
        <p:spPr bwMode="auto">
          <a:xfrm>
            <a:off x="2271713" y="1303338"/>
            <a:ext cx="4662487" cy="762000"/>
          </a:xfrm>
          <a:prstGeom prst="rect">
            <a:avLst/>
          </a:prstGeom>
          <a:noFill/>
          <a:ln w="9525" algn="ctr">
            <a:noFill/>
            <a:miter lim="800000"/>
            <a:headEnd/>
            <a:tailEnd/>
          </a:ln>
          <a:effectLst/>
        </p:spPr>
        <p:txBody>
          <a:bodyPr>
            <a:spAutoFit/>
          </a:bodyPr>
          <a:lstStyle/>
          <a:p>
            <a:pPr algn="ctr">
              <a:lnSpc>
                <a:spcPct val="100000"/>
              </a:lnSpc>
              <a:spcBef>
                <a:spcPct val="0"/>
              </a:spcBef>
              <a:buClrTx/>
              <a:buFontTx/>
              <a:buNone/>
            </a:pPr>
            <a:endParaRPr lang="en-US" sz="4400" dirty="0">
              <a:effectLst>
                <a:outerShdw blurRad="38100" dist="38100" dir="2700000" algn="tl">
                  <a:srgbClr val="000000"/>
                </a:outerShdw>
              </a:effectLst>
            </a:endParaRPr>
          </a:p>
        </p:txBody>
      </p:sp>
      <p:sp>
        <p:nvSpPr>
          <p:cNvPr id="152580" name="Rectangle 4"/>
          <p:cNvSpPr>
            <a:spLocks noChangeArrowheads="1"/>
          </p:cNvSpPr>
          <p:nvPr/>
        </p:nvSpPr>
        <p:spPr bwMode="auto">
          <a:xfrm>
            <a:off x="152400" y="2209800"/>
            <a:ext cx="8839200" cy="4419600"/>
          </a:xfrm>
          <a:prstGeom prst="rect">
            <a:avLst/>
          </a:prstGeom>
          <a:noFill/>
          <a:ln w="9525" algn="ctr">
            <a:solidFill>
              <a:schemeClr val="tx1"/>
            </a:solidFill>
            <a:miter lim="800000"/>
            <a:headEnd/>
            <a:tailEnd/>
          </a:ln>
          <a:effectLst/>
        </p:spPr>
        <p:txBody>
          <a:bodyPr wrap="none" anchor="ctr"/>
          <a:lstStyle/>
          <a:p>
            <a:endParaRPr lang="en-US" dirty="0"/>
          </a:p>
        </p:txBody>
      </p:sp>
      <p:sp>
        <p:nvSpPr>
          <p:cNvPr id="152582" name="Rectangle 6"/>
          <p:cNvSpPr>
            <a:spLocks noGrp="1" noChangeArrowheads="1"/>
          </p:cNvSpPr>
          <p:nvPr>
            <p:ph idx="1"/>
          </p:nvPr>
        </p:nvSpPr>
        <p:spPr>
          <a:xfrm>
            <a:off x="152400" y="2362200"/>
            <a:ext cx="8458200" cy="4267200"/>
          </a:xfrm>
          <a:noFill/>
          <a:ln/>
        </p:spPr>
        <p:txBody>
          <a:bodyPr>
            <a:noAutofit/>
          </a:bodyPr>
          <a:lstStyle/>
          <a:p>
            <a:r>
              <a:rPr lang="en-US" sz="2800" dirty="0"/>
              <a:t>Chapter 13 trustees around the country are beginning to look at how payments and escrow deposits have been applied when a notice of mortgage payment change is filed</a:t>
            </a:r>
          </a:p>
          <a:p>
            <a:r>
              <a:rPr lang="en-US" sz="2800" dirty="0"/>
              <a:t>If the escrow payment in the escrow activity or historical portion of the new escrow analysis does not match the analysis attached to the PoC or previous payment change notice, expect an inquiry or objection</a:t>
            </a:r>
          </a:p>
        </p:txBody>
      </p:sp>
      <p:sp>
        <p:nvSpPr>
          <p:cNvPr id="152583" name="Text Box 7"/>
          <p:cNvSpPr txBox="1">
            <a:spLocks noChangeArrowheads="1"/>
          </p:cNvSpPr>
          <p:nvPr/>
        </p:nvSpPr>
        <p:spPr bwMode="auto">
          <a:xfrm>
            <a:off x="-6626" y="625269"/>
            <a:ext cx="7620000" cy="707886"/>
          </a:xfrm>
          <a:prstGeom prst="rect">
            <a:avLst/>
          </a:prstGeom>
          <a:noFill/>
          <a:ln w="9525" algn="ctr">
            <a:noFill/>
            <a:miter lim="800000"/>
            <a:headEnd/>
            <a:tailEnd/>
          </a:ln>
          <a:effectLst/>
        </p:spPr>
        <p:txBody>
          <a:bodyPr wrap="square">
            <a:spAutoFit/>
          </a:bodyPr>
          <a:lstStyle/>
          <a:p>
            <a:pPr>
              <a:lnSpc>
                <a:spcPct val="100000"/>
              </a:lnSpc>
              <a:spcBef>
                <a:spcPct val="50000"/>
              </a:spcBef>
              <a:buClrTx/>
              <a:buFontTx/>
              <a:buNone/>
            </a:pPr>
            <a:r>
              <a:rPr lang="en-US" sz="4000" dirty="0">
                <a:solidFill>
                  <a:srgbClr val="00B050"/>
                </a:solidFill>
                <a:effectLst>
                  <a:outerShdw blurRad="38100" dist="38100" dir="2700000" algn="tl">
                    <a:srgbClr val="000000"/>
                  </a:outerShdw>
                </a:effectLst>
              </a:rPr>
              <a:t>Post-Petition Escrow Accounting	</a:t>
            </a:r>
          </a:p>
        </p:txBody>
      </p:sp>
    </p:spTree>
    <p:extLst>
      <p:ext uri="{BB962C8B-B14F-4D97-AF65-F5344CB8AC3E}">
        <p14:creationId xmlns:p14="http://schemas.microsoft.com/office/powerpoint/2010/main" val="3513704947"/>
      </p:ext>
    </p:extLst>
  </p:cSld>
  <p:clrMapOvr>
    <a:masterClrMapping/>
  </p:clrMapOvr>
  <p:transition>
    <p:random/>
  </p:transition>
</p:sld>
</file>

<file path=ppt/theme/theme1.xml><?xml version="1.0" encoding="utf-8"?>
<a:theme xmlns:a="http://schemas.openxmlformats.org/drawingml/2006/main" name="Slit">
  <a:themeElements>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Sli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812800" marR="0" indent="-812800" algn="l" defTabSz="914400" rtl="0" eaLnBrk="1" fontAlgn="base" latinLnBrk="0" hangingPunct="1">
          <a:lnSpc>
            <a:spcPct val="80000"/>
          </a:lnSpc>
          <a:spcBef>
            <a:spcPct val="20000"/>
          </a:spcBef>
          <a:spcAft>
            <a:spcPct val="0"/>
          </a:spcAft>
          <a:buClr>
            <a:schemeClr val="hlink"/>
          </a:buClr>
          <a:buSzTx/>
          <a:buFont typeface="Wingdings" pitchFamily="2" charset="2"/>
          <a:buNone/>
          <a:tabLst/>
          <a:defRPr kumimoji="0" lang="en-US" sz="4800" b="0" i="0" u="none" strike="noStrike" cap="none" normalizeH="0" baseline="0" smtClean="0">
            <a:ln>
              <a:noFill/>
            </a:ln>
            <a:solidFill>
              <a:schemeClr val="tx1"/>
            </a:solidFill>
            <a:effectLst>
              <a:outerShdw blurRad="38100" dist="38100" dir="2700000" algn="tl">
                <a:srgbClr val="000000">
                  <a:alpha val="43137"/>
                </a:srgbClr>
              </a:outerShdw>
            </a:effectLst>
            <a:latin typeface="Tahoma"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812800" marR="0" indent="-812800" algn="l" defTabSz="914400" rtl="0" eaLnBrk="1" fontAlgn="base" latinLnBrk="0" hangingPunct="1">
          <a:lnSpc>
            <a:spcPct val="80000"/>
          </a:lnSpc>
          <a:spcBef>
            <a:spcPct val="20000"/>
          </a:spcBef>
          <a:spcAft>
            <a:spcPct val="0"/>
          </a:spcAft>
          <a:buClr>
            <a:schemeClr val="hlink"/>
          </a:buClr>
          <a:buSzTx/>
          <a:buFont typeface="Wingdings" pitchFamily="2" charset="2"/>
          <a:buNone/>
          <a:tabLst/>
          <a:defRPr kumimoji="0" lang="en-US" sz="4800" b="0" i="0" u="none" strike="noStrike" cap="none" normalizeH="0" baseline="0" smtClean="0">
            <a:ln>
              <a:noFill/>
            </a:ln>
            <a:solidFill>
              <a:schemeClr val="tx1"/>
            </a:solidFill>
            <a:effectLst>
              <a:outerShdw blurRad="38100" dist="38100" dir="2700000" algn="tl">
                <a:srgbClr val="000000">
                  <a:alpha val="43137"/>
                </a:srgbClr>
              </a:outerShdw>
            </a:effectLst>
            <a:latin typeface="Tahoma" charset="0"/>
          </a:defRPr>
        </a:defPPr>
      </a:lstStyle>
    </a:lnDef>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812800" marR="0" indent="-812800" algn="l" defTabSz="914400" rtl="0" eaLnBrk="1" fontAlgn="base" latinLnBrk="0" hangingPunct="1">
          <a:lnSpc>
            <a:spcPct val="80000"/>
          </a:lnSpc>
          <a:spcBef>
            <a:spcPct val="20000"/>
          </a:spcBef>
          <a:spcAft>
            <a:spcPct val="0"/>
          </a:spcAft>
          <a:buClr>
            <a:schemeClr val="hlink"/>
          </a:buClr>
          <a:buSzTx/>
          <a:buFont typeface="Wingdings" pitchFamily="2" charset="2"/>
          <a:buNone/>
          <a:tabLst/>
          <a:defRPr kumimoji="0" lang="en-US" sz="4800" b="0" i="0" u="none" strike="noStrike" cap="none" normalizeH="0" baseline="0" smtClean="0">
            <a:ln>
              <a:noFill/>
            </a:ln>
            <a:solidFill>
              <a:schemeClr val="tx1"/>
            </a:solidFill>
            <a:effectLst>
              <a:outerShdw blurRad="38100" dist="38100" dir="2700000" algn="tl">
                <a:srgbClr val="000000">
                  <a:alpha val="43137"/>
                </a:srgbClr>
              </a:outerShdw>
            </a:effectLst>
            <a:latin typeface="Tahoma"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812800" marR="0" indent="-812800" algn="l" defTabSz="914400" rtl="0" eaLnBrk="1" fontAlgn="base" latinLnBrk="0" hangingPunct="1">
          <a:lnSpc>
            <a:spcPct val="80000"/>
          </a:lnSpc>
          <a:spcBef>
            <a:spcPct val="20000"/>
          </a:spcBef>
          <a:spcAft>
            <a:spcPct val="0"/>
          </a:spcAft>
          <a:buClr>
            <a:schemeClr val="hlink"/>
          </a:buClr>
          <a:buSzTx/>
          <a:buFont typeface="Wingdings" pitchFamily="2" charset="2"/>
          <a:buNone/>
          <a:tabLst/>
          <a:defRPr kumimoji="0" lang="en-US" sz="4800" b="0" i="0" u="none" strike="noStrike" cap="none" normalizeH="0" baseline="0" smtClean="0">
            <a:ln>
              <a:noFill/>
            </a:ln>
            <a:solidFill>
              <a:schemeClr val="tx1"/>
            </a:solidFill>
            <a:effectLst>
              <a:outerShdw blurRad="38100" dist="38100" dir="2700000" algn="tl">
                <a:srgbClr val="000000">
                  <a:alpha val="43137"/>
                </a:srgbClr>
              </a:outerShdw>
            </a:effectLst>
            <a:latin typeface="Tahoma"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1045</Words>
  <Application>Microsoft Office PowerPoint</Application>
  <PresentationFormat>On-screen Show (4:3)</PresentationFormat>
  <Paragraphs>76</Paragraphs>
  <Slides>16</Slides>
  <Notes>14</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16</vt:i4>
      </vt:variant>
    </vt:vector>
  </HeadingPairs>
  <TitlesOfParts>
    <vt:vector size="24" baseType="lpstr">
      <vt:lpstr>Arial</vt:lpstr>
      <vt:lpstr>Tahoma</vt:lpstr>
      <vt:lpstr>Trebuchet MS</vt:lpstr>
      <vt:lpstr>Wingdings</vt:lpstr>
      <vt:lpstr>Wingdings 3</vt:lpstr>
      <vt:lpstr>Slit</vt:lpstr>
      <vt:lpstr>Custom Design</vt:lpstr>
      <vt:lpstr>Facet</vt:lpstr>
      <vt:lpstr> Escrow 102 What happens in Years 2, 3, 4, 5?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Revised Proof of Claim Forms</vt:lpstr>
      <vt:lpstr>PowerPoint Presentation</vt:lpstr>
      <vt:lpstr>PowerPoint Presentation</vt:lpstr>
      <vt:lpstr>PowerPoint Presentation</vt:lpstr>
      <vt:lpstr>Questions?</vt:lpstr>
      <vt:lpstr>        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Escrow 102 What happens in Years 2, 3, 4, 5?  </dc:title>
  <dc:creator>Julie Ridding</dc:creator>
  <cp:lastModifiedBy>Julie Ridding</cp:lastModifiedBy>
  <cp:revision>1</cp:revision>
  <dcterms:created xsi:type="dcterms:W3CDTF">2019-08-06T18:16:33Z</dcterms:created>
  <dcterms:modified xsi:type="dcterms:W3CDTF">2019-08-06T18:16:37Z</dcterms:modified>
</cp:coreProperties>
</file>